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333294c4b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8eaf44904452a"/>
  </p:sldMasterIdLst>
  <p:sldIdLst>
    <p:sldId xmlns:r="http://schemas.openxmlformats.org/officeDocument/2006/relationships" id="256" r:id="R409d6831c65047d3"/>
    <p:sldId xmlns:r="http://schemas.openxmlformats.org/officeDocument/2006/relationships" id="257" r:id="R6fbe44e49cda42cb"/>
    <p:sldId xmlns:r="http://schemas.openxmlformats.org/officeDocument/2006/relationships" id="258" r:id="Rd6f882e5bfa0405b"/>
    <p:sldId xmlns:r="http://schemas.openxmlformats.org/officeDocument/2006/relationships" id="259" r:id="R6e796a03c572475e"/>
    <p:sldId xmlns:r="http://schemas.openxmlformats.org/officeDocument/2006/relationships" id="260" r:id="R12db5f2760b14c1f"/>
    <p:sldId xmlns:r="http://schemas.openxmlformats.org/officeDocument/2006/relationships" id="261" r:id="Ra3cb939cd57e48cb"/>
    <p:sldId xmlns:r="http://schemas.openxmlformats.org/officeDocument/2006/relationships" id="262" r:id="Rb3a885b92614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8eaf44904452a" /><Relationship Type="http://schemas.openxmlformats.org/officeDocument/2006/relationships/slide" Target="/ppt/slides/slide1.xml" Id="R409d6831c65047d3" /><Relationship Type="http://schemas.openxmlformats.org/officeDocument/2006/relationships/slide" Target="/ppt/slides/slide2.xml" Id="R6fbe44e49cda42cb" /><Relationship Type="http://schemas.openxmlformats.org/officeDocument/2006/relationships/slide" Target="/ppt/slides/slide3.xml" Id="Rd6f882e5bfa0405b" /><Relationship Type="http://schemas.openxmlformats.org/officeDocument/2006/relationships/slide" Target="/ppt/slides/slide4.xml" Id="R6e796a03c572475e" /><Relationship Type="http://schemas.openxmlformats.org/officeDocument/2006/relationships/slide" Target="/ppt/slides/slide5.xml" Id="R12db5f2760b14c1f" /><Relationship Type="http://schemas.openxmlformats.org/officeDocument/2006/relationships/slide" Target="/ppt/slides/slide6.xml" Id="Ra3cb939cd57e48cb" /><Relationship Type="http://schemas.openxmlformats.org/officeDocument/2006/relationships/slide" Target="/ppt/slides/slide7.xml" Id="Rb3a885b92614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381ea98af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2836425e4424" /><Relationship Type="http://schemas.openxmlformats.org/officeDocument/2006/relationships/theme" Target="/ppt/slideMasters/theme/theme1.xml" Id="Rebbf7311949f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52836425e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1c42fcd64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450ec874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639bf0206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6459baec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6eb915b48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db601c98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cb8d257fa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ANTONSEN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ANTONSEN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11 359 475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11 376 892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ANTONSEN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992 041 676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ANTONSEN AS</a:t>
            </a:r>
          </a:p>
        </p:txBody>
      </p:sp>
    </p:spTree>
  </p:cSld>
  <p:clrMapOvr>
    <a:masterClrMapping xmlns:a="http://schemas.openxmlformats.org/drawingml/2006/main"/>
  </p:clrMapOvr>
</p:sld>
</file>