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dd911ce85e4f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502206ffbf4ea6"/>
  </p:sldMasterIdLst>
  <p:sldIdLst>
    <p:sldId xmlns:r="http://schemas.openxmlformats.org/officeDocument/2006/relationships" id="256" r:id="Rd5461e9904c941a6"/>
    <p:sldId xmlns:r="http://schemas.openxmlformats.org/officeDocument/2006/relationships" id="257" r:id="R0b756570c0b84931"/>
    <p:sldId xmlns:r="http://schemas.openxmlformats.org/officeDocument/2006/relationships" id="258" r:id="R37c52da03e7345ee"/>
    <p:sldId xmlns:r="http://schemas.openxmlformats.org/officeDocument/2006/relationships" id="259" r:id="R66ace8cb6c9241f1"/>
    <p:sldId xmlns:r="http://schemas.openxmlformats.org/officeDocument/2006/relationships" id="260" r:id="R1bcc810d034f4d23"/>
    <p:sldId xmlns:r="http://schemas.openxmlformats.org/officeDocument/2006/relationships" id="261" r:id="R84905d0df6404924"/>
    <p:sldId xmlns:r="http://schemas.openxmlformats.org/officeDocument/2006/relationships" id="262" r:id="R489edcd9192149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502206ffbf4ea6" /><Relationship Type="http://schemas.openxmlformats.org/officeDocument/2006/relationships/slide" Target="/ppt/slides/slide1.xml" Id="Rd5461e9904c941a6" /><Relationship Type="http://schemas.openxmlformats.org/officeDocument/2006/relationships/slide" Target="/ppt/slides/slide2.xml" Id="R0b756570c0b84931" /><Relationship Type="http://schemas.openxmlformats.org/officeDocument/2006/relationships/slide" Target="/ppt/slides/slide3.xml" Id="R37c52da03e7345ee" /><Relationship Type="http://schemas.openxmlformats.org/officeDocument/2006/relationships/slide" Target="/ppt/slides/slide4.xml" Id="R66ace8cb6c9241f1" /><Relationship Type="http://schemas.openxmlformats.org/officeDocument/2006/relationships/slide" Target="/ppt/slides/slide5.xml" Id="R1bcc810d034f4d23" /><Relationship Type="http://schemas.openxmlformats.org/officeDocument/2006/relationships/slide" Target="/ppt/slides/slide6.xml" Id="R84905d0df6404924" /><Relationship Type="http://schemas.openxmlformats.org/officeDocument/2006/relationships/slide" Target="/ppt/slides/slide7.xml" Id="R489edcd9192149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4a3388bba48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5e2c4210444a1" /><Relationship Type="http://schemas.openxmlformats.org/officeDocument/2006/relationships/theme" Target="/ppt/slideMasters/theme/theme1.xml" Id="R8aa94d8f23d147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f5e2c4210444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312995a1645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1a3a8a1e64c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7f8eb102d4c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4bcab261442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aa2a5f8d744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bca04bf5c4a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f56d173aa47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SMEMA INVEST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817 421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5 606 671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9 799 840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AGLEN PÅL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Furuvegen 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992 043 229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SMEMA INVEST AS</a:t>
            </a:r>
          </a:p>
        </p:txBody>
      </p:sp>
    </p:spTree>
  </p:cSld>
  <p:clrMapOvr>
    <a:masterClrMapping xmlns:a="http://schemas.openxmlformats.org/drawingml/2006/main"/>
  </p:clrMapOvr>
</p:sld>
</file>