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a40d381e5a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3cf81671e44c5"/>
  </p:sldMasterIdLst>
  <p:sldIdLst>
    <p:sldId xmlns:r="http://schemas.openxmlformats.org/officeDocument/2006/relationships" id="256" r:id="Rf2b6c4dc31a84915"/>
    <p:sldId xmlns:r="http://schemas.openxmlformats.org/officeDocument/2006/relationships" id="257" r:id="R4d190c09d77f4954"/>
    <p:sldId xmlns:r="http://schemas.openxmlformats.org/officeDocument/2006/relationships" id="258" r:id="R2fe1d29776e74b96"/>
    <p:sldId xmlns:r="http://schemas.openxmlformats.org/officeDocument/2006/relationships" id="259" r:id="Rb30493fada174b40"/>
    <p:sldId xmlns:r="http://schemas.openxmlformats.org/officeDocument/2006/relationships" id="260" r:id="R68d742edd3764691"/>
    <p:sldId xmlns:r="http://schemas.openxmlformats.org/officeDocument/2006/relationships" id="261" r:id="R92db4d451a3f454a"/>
    <p:sldId xmlns:r="http://schemas.openxmlformats.org/officeDocument/2006/relationships" id="262" r:id="R06394fe50b2b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3cf81671e44c5" /><Relationship Type="http://schemas.openxmlformats.org/officeDocument/2006/relationships/slide" Target="/ppt/slides/slide1.xml" Id="Rf2b6c4dc31a84915" /><Relationship Type="http://schemas.openxmlformats.org/officeDocument/2006/relationships/slide" Target="/ppt/slides/slide2.xml" Id="R4d190c09d77f4954" /><Relationship Type="http://schemas.openxmlformats.org/officeDocument/2006/relationships/slide" Target="/ppt/slides/slide3.xml" Id="R2fe1d29776e74b96" /><Relationship Type="http://schemas.openxmlformats.org/officeDocument/2006/relationships/slide" Target="/ppt/slides/slide4.xml" Id="Rb30493fada174b40" /><Relationship Type="http://schemas.openxmlformats.org/officeDocument/2006/relationships/slide" Target="/ppt/slides/slide5.xml" Id="R68d742edd3764691" /><Relationship Type="http://schemas.openxmlformats.org/officeDocument/2006/relationships/slide" Target="/ppt/slides/slide6.xml" Id="R92db4d451a3f454a" /><Relationship Type="http://schemas.openxmlformats.org/officeDocument/2006/relationships/slide" Target="/ppt/slides/slide7.xml" Id="R06394fe50b2b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e0f4965c5447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8929e655542e9" /><Relationship Type="http://schemas.openxmlformats.org/officeDocument/2006/relationships/theme" Target="/ppt/slideMasters/theme/theme1.xml" Id="R1709e88cbb0541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18929e655542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ba96a2c32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89446f81645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53c04ed6549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cdfc341a448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8b0f1a3dc4a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8e6999ef240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fee6cf43648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HEVREKA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HEVREKA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HEVREKA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HEVREKA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HEVREKA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HEVREKA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248 820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9 421 898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HEVREKA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HILLESØY DAG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HEVREKA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Kipo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5114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dhusdal@broadpark.no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992 051 191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HEVREKA AS</a:t>
            </a:r>
          </a:p>
        </p:txBody>
      </p:sp>
    </p:spTree>
  </p:cSld>
  <p:clrMapOvr>
    <a:masterClrMapping xmlns:a="http://schemas.openxmlformats.org/drawingml/2006/main"/>
  </p:clrMapOvr>
</p:sld>
</file>