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a4533517064a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e59ba06b0944de"/>
  </p:sldMasterIdLst>
  <p:sldIdLst>
    <p:sldId xmlns:r="http://schemas.openxmlformats.org/officeDocument/2006/relationships" id="256" r:id="R7e7a21fd4f03446c"/>
    <p:sldId xmlns:r="http://schemas.openxmlformats.org/officeDocument/2006/relationships" id="257" r:id="R627125d267aa4ad3"/>
    <p:sldId xmlns:r="http://schemas.openxmlformats.org/officeDocument/2006/relationships" id="258" r:id="Ra9cae9581857472c"/>
    <p:sldId xmlns:r="http://schemas.openxmlformats.org/officeDocument/2006/relationships" id="259" r:id="R94d97eb339714a93"/>
    <p:sldId xmlns:r="http://schemas.openxmlformats.org/officeDocument/2006/relationships" id="260" r:id="R71c24940682348bb"/>
    <p:sldId xmlns:r="http://schemas.openxmlformats.org/officeDocument/2006/relationships" id="261" r:id="Rff0f7acaf5d24401"/>
    <p:sldId xmlns:r="http://schemas.openxmlformats.org/officeDocument/2006/relationships" id="262" r:id="Rc58d7790d1b54c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59ba06b0944de" /><Relationship Type="http://schemas.openxmlformats.org/officeDocument/2006/relationships/slide" Target="/ppt/slides/slide1.xml" Id="R7e7a21fd4f03446c" /><Relationship Type="http://schemas.openxmlformats.org/officeDocument/2006/relationships/slide" Target="/ppt/slides/slide2.xml" Id="R627125d267aa4ad3" /><Relationship Type="http://schemas.openxmlformats.org/officeDocument/2006/relationships/slide" Target="/ppt/slides/slide3.xml" Id="Ra9cae9581857472c" /><Relationship Type="http://schemas.openxmlformats.org/officeDocument/2006/relationships/slide" Target="/ppt/slides/slide4.xml" Id="R94d97eb339714a93" /><Relationship Type="http://schemas.openxmlformats.org/officeDocument/2006/relationships/slide" Target="/ppt/slides/slide5.xml" Id="R71c24940682348bb" /><Relationship Type="http://schemas.openxmlformats.org/officeDocument/2006/relationships/slide" Target="/ppt/slides/slide6.xml" Id="Rff0f7acaf5d24401" /><Relationship Type="http://schemas.openxmlformats.org/officeDocument/2006/relationships/slide" Target="/ppt/slides/slide7.xml" Id="Rc58d7790d1b54c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53bb5419542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395e4fb04481a" /><Relationship Type="http://schemas.openxmlformats.org/officeDocument/2006/relationships/theme" Target="/ppt/slideMasters/theme/theme1.xml" Id="R361c34ce50cc49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a395e4fb0448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2c67f13634d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5b93127f541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530c07cb945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8ebb61b954c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acd9948e442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ae220cebc4d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bbbf37a444e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GEFRO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GEFRO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GEFRO FINANS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GEFRO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GEFRO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GEFRO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−327 300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−8 112 179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76 715 678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88 643 272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GEFRO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 HAVNELAGER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RUNESTAD INVESTERING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GEFRO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Harestadveien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992 052 473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GEFRO FINANS AS</a:t>
            </a:r>
          </a:p>
        </p:txBody>
      </p:sp>
    </p:spTree>
  </p:cSld>
  <p:clrMapOvr>
    <a:masterClrMapping xmlns:a="http://schemas.openxmlformats.org/drawingml/2006/main"/>
  </p:clrMapOvr>
</p:sld>
</file>