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d4312e6b343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9d963e8384a7a"/>
  </p:sldMasterIdLst>
  <p:sldIdLst>
    <p:sldId xmlns:r="http://schemas.openxmlformats.org/officeDocument/2006/relationships" id="256" r:id="R38d015805d9b4be0"/>
    <p:sldId xmlns:r="http://schemas.openxmlformats.org/officeDocument/2006/relationships" id="257" r:id="R7100c2ec2baa4928"/>
    <p:sldId xmlns:r="http://schemas.openxmlformats.org/officeDocument/2006/relationships" id="258" r:id="Rdb9aaf0e4c564d1e"/>
    <p:sldId xmlns:r="http://schemas.openxmlformats.org/officeDocument/2006/relationships" id="259" r:id="R0ab3a7683a754d29"/>
    <p:sldId xmlns:r="http://schemas.openxmlformats.org/officeDocument/2006/relationships" id="260" r:id="R3f98cd5d72c649a2"/>
    <p:sldId xmlns:r="http://schemas.openxmlformats.org/officeDocument/2006/relationships" id="261" r:id="R3ebdd64f9775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9d963e8384a7a" /><Relationship Type="http://schemas.openxmlformats.org/officeDocument/2006/relationships/slide" Target="/ppt/slides/slide1.xml" Id="R38d015805d9b4be0" /><Relationship Type="http://schemas.openxmlformats.org/officeDocument/2006/relationships/slide" Target="/ppt/slides/slide2.xml" Id="R7100c2ec2baa4928" /><Relationship Type="http://schemas.openxmlformats.org/officeDocument/2006/relationships/slide" Target="/ppt/slides/slide3.xml" Id="Rdb9aaf0e4c564d1e" /><Relationship Type="http://schemas.openxmlformats.org/officeDocument/2006/relationships/slide" Target="/ppt/slides/slide4.xml" Id="R0ab3a7683a754d29" /><Relationship Type="http://schemas.openxmlformats.org/officeDocument/2006/relationships/slide" Target="/ppt/slides/slide5.xml" Id="R3f98cd5d72c649a2" /><Relationship Type="http://schemas.openxmlformats.org/officeDocument/2006/relationships/slide" Target="/ppt/slides/slide6.xml" Id="R3ebdd64f9775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5d83762e2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f04fbbbac4c80" /><Relationship Type="http://schemas.openxmlformats.org/officeDocument/2006/relationships/theme" Target="/ppt/slideMasters/theme/theme1.xml" Id="Rd8443a20ec05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f04fbbbac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def2aa9d8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851ca720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51a3213b4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3b95ee1c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7b5b0aa8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afe2f0b1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KROSSHAUG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Reilstadvegen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