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a5607f268d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fbb50edb34596"/>
  </p:sldMasterIdLst>
  <p:sldIdLst>
    <p:sldId xmlns:r="http://schemas.openxmlformats.org/officeDocument/2006/relationships" id="256" r:id="Rd6202475c95b45f0"/>
    <p:sldId xmlns:r="http://schemas.openxmlformats.org/officeDocument/2006/relationships" id="257" r:id="Rec2408586df44a5c"/>
    <p:sldId xmlns:r="http://schemas.openxmlformats.org/officeDocument/2006/relationships" id="258" r:id="R16328e72035145ff"/>
    <p:sldId xmlns:r="http://schemas.openxmlformats.org/officeDocument/2006/relationships" id="259" r:id="R81f9474dbaee4edc"/>
    <p:sldId xmlns:r="http://schemas.openxmlformats.org/officeDocument/2006/relationships" id="260" r:id="Rfa4c001393834a81"/>
    <p:sldId xmlns:r="http://schemas.openxmlformats.org/officeDocument/2006/relationships" id="261" r:id="Ra0d37c7630804f5e"/>
    <p:sldId xmlns:r="http://schemas.openxmlformats.org/officeDocument/2006/relationships" id="262" r:id="R61904275541c4e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fbb50edb34596" /><Relationship Type="http://schemas.openxmlformats.org/officeDocument/2006/relationships/slide" Target="/ppt/slides/slide1.xml" Id="Rd6202475c95b45f0" /><Relationship Type="http://schemas.openxmlformats.org/officeDocument/2006/relationships/slide" Target="/ppt/slides/slide2.xml" Id="Rec2408586df44a5c" /><Relationship Type="http://schemas.openxmlformats.org/officeDocument/2006/relationships/slide" Target="/ppt/slides/slide3.xml" Id="R16328e72035145ff" /><Relationship Type="http://schemas.openxmlformats.org/officeDocument/2006/relationships/slide" Target="/ppt/slides/slide4.xml" Id="R81f9474dbaee4edc" /><Relationship Type="http://schemas.openxmlformats.org/officeDocument/2006/relationships/slide" Target="/ppt/slides/slide5.xml" Id="Rfa4c001393834a81" /><Relationship Type="http://schemas.openxmlformats.org/officeDocument/2006/relationships/slide" Target="/ppt/slides/slide6.xml" Id="Ra0d37c7630804f5e" /><Relationship Type="http://schemas.openxmlformats.org/officeDocument/2006/relationships/slide" Target="/ppt/slides/slide7.xml" Id="R61904275541c4e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6869f05154e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18c1eda984125" /><Relationship Type="http://schemas.openxmlformats.org/officeDocument/2006/relationships/theme" Target="/ppt/slideMasters/theme/theme1.xml" Id="Rca76c5da40a8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18c1eda98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ef1c98c3c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3f3a51c18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eac596b5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befb8d8f9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a378c764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d15726ce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86f91d402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KROSSHAUG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KROSSHAUG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14 230 707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LANDA 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Reilstadvegen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KROSSHAUG AS</a:t>
            </a:r>
          </a:p>
        </p:txBody>
      </p:sp>
    </p:spTree>
  </p:cSld>
  <p:clrMapOvr>
    <a:masterClrMapping xmlns:a="http://schemas.openxmlformats.org/drawingml/2006/main"/>
  </p:clrMapOvr>
</p:sld>
</file>