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93c230eebf4b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f82d3cb1b24b31"/>
  </p:sldMasterIdLst>
  <p:sldIdLst>
    <p:sldId xmlns:r="http://schemas.openxmlformats.org/officeDocument/2006/relationships" id="256" r:id="R7f0e77ddb9754bc0"/>
    <p:sldId xmlns:r="http://schemas.openxmlformats.org/officeDocument/2006/relationships" id="257" r:id="Reb65cd8d03e6475f"/>
    <p:sldId xmlns:r="http://schemas.openxmlformats.org/officeDocument/2006/relationships" id="258" r:id="R3305d89655e94579"/>
    <p:sldId xmlns:r="http://schemas.openxmlformats.org/officeDocument/2006/relationships" id="259" r:id="R0af8a19bc0e942f9"/>
    <p:sldId xmlns:r="http://schemas.openxmlformats.org/officeDocument/2006/relationships" id="260" r:id="R5a37961bb7144713"/>
    <p:sldId xmlns:r="http://schemas.openxmlformats.org/officeDocument/2006/relationships" id="261" r:id="R512a1f8043484286"/>
    <p:sldId xmlns:r="http://schemas.openxmlformats.org/officeDocument/2006/relationships" id="262" r:id="Rfe6134f7691943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82d3cb1b24b31" /><Relationship Type="http://schemas.openxmlformats.org/officeDocument/2006/relationships/slide" Target="/ppt/slides/slide1.xml" Id="R7f0e77ddb9754bc0" /><Relationship Type="http://schemas.openxmlformats.org/officeDocument/2006/relationships/slide" Target="/ppt/slides/slide2.xml" Id="Reb65cd8d03e6475f" /><Relationship Type="http://schemas.openxmlformats.org/officeDocument/2006/relationships/slide" Target="/ppt/slides/slide3.xml" Id="R3305d89655e94579" /><Relationship Type="http://schemas.openxmlformats.org/officeDocument/2006/relationships/slide" Target="/ppt/slides/slide4.xml" Id="R0af8a19bc0e942f9" /><Relationship Type="http://schemas.openxmlformats.org/officeDocument/2006/relationships/slide" Target="/ppt/slides/slide5.xml" Id="R5a37961bb7144713" /><Relationship Type="http://schemas.openxmlformats.org/officeDocument/2006/relationships/slide" Target="/ppt/slides/slide6.xml" Id="R512a1f8043484286" /><Relationship Type="http://schemas.openxmlformats.org/officeDocument/2006/relationships/slide" Target="/ppt/slides/slide7.xml" Id="Rfe6134f7691943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2a49dc03240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d32dda567470b" /><Relationship Type="http://schemas.openxmlformats.org/officeDocument/2006/relationships/theme" Target="/ppt/slideMasters/theme/theme1.xml" Id="R6301768bb9cc44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1d32dda56747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e495726d9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308598ab549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48559563f42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44e38b83a49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1332e8a6047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ab7b9d75642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3051fe2e742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SISI TWINS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SISI TWINS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7 049 235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8 081 440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8 151 135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SILJE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SIREN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STEN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Prærievegen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992 058 668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