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e995b3fab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e494255d14dd8"/>
  </p:sldMasterIdLst>
  <p:sldIdLst>
    <p:sldId xmlns:r="http://schemas.openxmlformats.org/officeDocument/2006/relationships" id="256" r:id="Re986643a325a4e10"/>
    <p:sldId xmlns:r="http://schemas.openxmlformats.org/officeDocument/2006/relationships" id="257" r:id="R44cd29209f7a443c"/>
    <p:sldId xmlns:r="http://schemas.openxmlformats.org/officeDocument/2006/relationships" id="258" r:id="R1aa15a96f81847ae"/>
    <p:sldId xmlns:r="http://schemas.openxmlformats.org/officeDocument/2006/relationships" id="259" r:id="R59e8528594684097"/>
    <p:sldId xmlns:r="http://schemas.openxmlformats.org/officeDocument/2006/relationships" id="260" r:id="R1a62ea3ac50e4ff8"/>
    <p:sldId xmlns:r="http://schemas.openxmlformats.org/officeDocument/2006/relationships" id="261" r:id="Rb9b18fc0fdbb475f"/>
    <p:sldId xmlns:r="http://schemas.openxmlformats.org/officeDocument/2006/relationships" id="262" r:id="R1aa838f4e1b8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e494255d14dd8" /><Relationship Type="http://schemas.openxmlformats.org/officeDocument/2006/relationships/slide" Target="/ppt/slides/slide1.xml" Id="Re986643a325a4e10" /><Relationship Type="http://schemas.openxmlformats.org/officeDocument/2006/relationships/slide" Target="/ppt/slides/slide2.xml" Id="R44cd29209f7a443c" /><Relationship Type="http://schemas.openxmlformats.org/officeDocument/2006/relationships/slide" Target="/ppt/slides/slide3.xml" Id="R1aa15a96f81847ae" /><Relationship Type="http://schemas.openxmlformats.org/officeDocument/2006/relationships/slide" Target="/ppt/slides/slide4.xml" Id="R59e8528594684097" /><Relationship Type="http://schemas.openxmlformats.org/officeDocument/2006/relationships/slide" Target="/ppt/slides/slide5.xml" Id="R1a62ea3ac50e4ff8" /><Relationship Type="http://schemas.openxmlformats.org/officeDocument/2006/relationships/slide" Target="/ppt/slides/slide6.xml" Id="Rb9b18fc0fdbb475f" /><Relationship Type="http://schemas.openxmlformats.org/officeDocument/2006/relationships/slide" Target="/ppt/slides/slide7.xml" Id="R1aa838f4e1b8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f143a3dc5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8606ac054cf1" /><Relationship Type="http://schemas.openxmlformats.org/officeDocument/2006/relationships/theme" Target="/ppt/slideMasters/theme/theme1.xml" Id="R441958f1ecf0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68606ac054c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fe52b373247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ea48b3905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2cc60e828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d7cef555a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a12f62da0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a64c27300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ec83dc39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MOMENT KOMMUNIKASJON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MOMENT KOMMUNIKASJON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1 081 402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ASPLI INGUNN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Orkdalsveien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www.momentevents.no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MOMENT KOMMUNIKASJON AS</a:t>
            </a:r>
          </a:p>
        </p:txBody>
      </p:sp>
    </p:spTree>
  </p:cSld>
  <p:clrMapOvr>
    <a:masterClrMapping xmlns:a="http://schemas.openxmlformats.org/drawingml/2006/main"/>
  </p:clrMapOvr>
</p:sld>
</file>