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8471b3a7c04c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546034a3654b09"/>
  </p:sldMasterIdLst>
  <p:sldIdLst>
    <p:sldId xmlns:r="http://schemas.openxmlformats.org/officeDocument/2006/relationships" id="256" r:id="R53ee21c9993b4279"/>
    <p:sldId xmlns:r="http://schemas.openxmlformats.org/officeDocument/2006/relationships" id="257" r:id="Reedc8f5ef48d4dfe"/>
    <p:sldId xmlns:r="http://schemas.openxmlformats.org/officeDocument/2006/relationships" id="258" r:id="R9c7060c983bb4fbb"/>
    <p:sldId xmlns:r="http://schemas.openxmlformats.org/officeDocument/2006/relationships" id="259" r:id="R8521a86830d94a99"/>
    <p:sldId xmlns:r="http://schemas.openxmlformats.org/officeDocument/2006/relationships" id="260" r:id="R61769ddca1e6431d"/>
    <p:sldId xmlns:r="http://schemas.openxmlformats.org/officeDocument/2006/relationships" id="261" r:id="R0936084e8c7241b3"/>
    <p:sldId xmlns:r="http://schemas.openxmlformats.org/officeDocument/2006/relationships" id="262" r:id="R367fc2c85f2c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546034a3654b09" /><Relationship Type="http://schemas.openxmlformats.org/officeDocument/2006/relationships/slide" Target="/ppt/slides/slide1.xml" Id="R53ee21c9993b4279" /><Relationship Type="http://schemas.openxmlformats.org/officeDocument/2006/relationships/slide" Target="/ppt/slides/slide2.xml" Id="Reedc8f5ef48d4dfe" /><Relationship Type="http://schemas.openxmlformats.org/officeDocument/2006/relationships/slide" Target="/ppt/slides/slide3.xml" Id="R9c7060c983bb4fbb" /><Relationship Type="http://schemas.openxmlformats.org/officeDocument/2006/relationships/slide" Target="/ppt/slides/slide4.xml" Id="R8521a86830d94a99" /><Relationship Type="http://schemas.openxmlformats.org/officeDocument/2006/relationships/slide" Target="/ppt/slides/slide5.xml" Id="R61769ddca1e6431d" /><Relationship Type="http://schemas.openxmlformats.org/officeDocument/2006/relationships/slide" Target="/ppt/slides/slide6.xml" Id="R0936084e8c7241b3" /><Relationship Type="http://schemas.openxmlformats.org/officeDocument/2006/relationships/slide" Target="/ppt/slides/slide7.xml" Id="R367fc2c85f2c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96330430f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d4e5fea44a78" /><Relationship Type="http://schemas.openxmlformats.org/officeDocument/2006/relationships/theme" Target="/ppt/slideMasters/theme/theme1.xml" Id="R852f3e29749f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56d4e5fea44a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87bda5160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5326647e49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1242adc0241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f81dca7a1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5d1e6d9de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8bc770359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6b926e128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DIMITRI BRUNS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DIMITRI BRUNS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1 492 551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DIMITRI SCHJELDERUP BRUNS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992 059 818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DIMITRI BRUNS HOLDING AS</a:t>
            </a:r>
          </a:p>
        </p:txBody>
      </p:sp>
    </p:spTree>
  </p:cSld>
  <p:clrMapOvr>
    <a:masterClrMapping xmlns:a="http://schemas.openxmlformats.org/drawingml/2006/main"/>
  </p:clrMapOvr>
</p:sld>
</file>