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60750c2a6043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9448280efd4fb5"/>
  </p:sldMasterIdLst>
  <p:sldIdLst>
    <p:sldId xmlns:r="http://schemas.openxmlformats.org/officeDocument/2006/relationships" id="256" r:id="R9bf3683d194e4e84"/>
    <p:sldId xmlns:r="http://schemas.openxmlformats.org/officeDocument/2006/relationships" id="257" r:id="Rb07cd9b867ea4168"/>
    <p:sldId xmlns:r="http://schemas.openxmlformats.org/officeDocument/2006/relationships" id="258" r:id="Ra54c29ae330a44c9"/>
    <p:sldId xmlns:r="http://schemas.openxmlformats.org/officeDocument/2006/relationships" id="259" r:id="Rd6ac82391eee4244"/>
    <p:sldId xmlns:r="http://schemas.openxmlformats.org/officeDocument/2006/relationships" id="260" r:id="R84ab5083048845dc"/>
    <p:sldId xmlns:r="http://schemas.openxmlformats.org/officeDocument/2006/relationships" id="261" r:id="Re4de41389a3b4ca3"/>
    <p:sldId xmlns:r="http://schemas.openxmlformats.org/officeDocument/2006/relationships" id="262" r:id="R909e1696a87745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9448280efd4fb5" /><Relationship Type="http://schemas.openxmlformats.org/officeDocument/2006/relationships/slide" Target="/ppt/slides/slide1.xml" Id="R9bf3683d194e4e84" /><Relationship Type="http://schemas.openxmlformats.org/officeDocument/2006/relationships/slide" Target="/ppt/slides/slide2.xml" Id="Rb07cd9b867ea4168" /><Relationship Type="http://schemas.openxmlformats.org/officeDocument/2006/relationships/slide" Target="/ppt/slides/slide3.xml" Id="Ra54c29ae330a44c9" /><Relationship Type="http://schemas.openxmlformats.org/officeDocument/2006/relationships/slide" Target="/ppt/slides/slide4.xml" Id="Rd6ac82391eee4244" /><Relationship Type="http://schemas.openxmlformats.org/officeDocument/2006/relationships/slide" Target="/ppt/slides/slide5.xml" Id="R84ab5083048845dc" /><Relationship Type="http://schemas.openxmlformats.org/officeDocument/2006/relationships/slide" Target="/ppt/slides/slide6.xml" Id="Re4de41389a3b4ca3" /><Relationship Type="http://schemas.openxmlformats.org/officeDocument/2006/relationships/slide" Target="/ppt/slides/slide7.xml" Id="R909e1696a87745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17bbcfdcfb4a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9f38160af489e" /><Relationship Type="http://schemas.openxmlformats.org/officeDocument/2006/relationships/theme" Target="/ppt/slideMasters/theme/theme1.xml" Id="R482572b45ed144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99f38160af48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dd203c49d4b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14d2bf61348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3d0a3b1c944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36ed9d8ce42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feaa59c5c45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b52f66e714b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6fbecb94f45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MINMAR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MINMAR AS ble etablert [år] og holder til i Nittedal.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655 112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6 589 665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7 502 581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MINA MARTINSEN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Rauerskauveien 580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1482 Nittedal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992 064 803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MINMAR AS</a:t>
            </a:r>
          </a:p>
        </p:txBody>
      </p:sp>
    </p:spTree>
  </p:cSld>
  <p:clrMapOvr>
    <a:masterClrMapping xmlns:a="http://schemas.openxmlformats.org/drawingml/2006/main"/>
  </p:clrMapOvr>
</p:sld>
</file>