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f460e735754d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064f25fcaf4ff7"/>
  </p:sldMasterIdLst>
  <p:sldIdLst>
    <p:sldId xmlns:r="http://schemas.openxmlformats.org/officeDocument/2006/relationships" id="256" r:id="R26f2d11d2f824dd3"/>
    <p:sldId xmlns:r="http://schemas.openxmlformats.org/officeDocument/2006/relationships" id="257" r:id="Recbbc0a966eb44bc"/>
    <p:sldId xmlns:r="http://schemas.openxmlformats.org/officeDocument/2006/relationships" id="258" r:id="R9a3aa442dff8466d"/>
    <p:sldId xmlns:r="http://schemas.openxmlformats.org/officeDocument/2006/relationships" id="259" r:id="R53c06e8b011e4209"/>
    <p:sldId xmlns:r="http://schemas.openxmlformats.org/officeDocument/2006/relationships" id="260" r:id="Rd3f1e223b2e54557"/>
    <p:sldId xmlns:r="http://schemas.openxmlformats.org/officeDocument/2006/relationships" id="261" r:id="R7c9a0857c28743b5"/>
    <p:sldId xmlns:r="http://schemas.openxmlformats.org/officeDocument/2006/relationships" id="262" r:id="Rda7ae398bc654e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064f25fcaf4ff7" /><Relationship Type="http://schemas.openxmlformats.org/officeDocument/2006/relationships/slide" Target="/ppt/slides/slide1.xml" Id="R26f2d11d2f824dd3" /><Relationship Type="http://schemas.openxmlformats.org/officeDocument/2006/relationships/slide" Target="/ppt/slides/slide2.xml" Id="Recbbc0a966eb44bc" /><Relationship Type="http://schemas.openxmlformats.org/officeDocument/2006/relationships/slide" Target="/ppt/slides/slide3.xml" Id="R9a3aa442dff8466d" /><Relationship Type="http://schemas.openxmlformats.org/officeDocument/2006/relationships/slide" Target="/ppt/slides/slide4.xml" Id="R53c06e8b011e4209" /><Relationship Type="http://schemas.openxmlformats.org/officeDocument/2006/relationships/slide" Target="/ppt/slides/slide5.xml" Id="Rd3f1e223b2e54557" /><Relationship Type="http://schemas.openxmlformats.org/officeDocument/2006/relationships/slide" Target="/ppt/slides/slide6.xml" Id="R7c9a0857c28743b5" /><Relationship Type="http://schemas.openxmlformats.org/officeDocument/2006/relationships/slide" Target="/ppt/slides/slide7.xml" Id="Rda7ae398bc654e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1de34619844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7982810b14495" /><Relationship Type="http://schemas.openxmlformats.org/officeDocument/2006/relationships/theme" Target="/ppt/slideMasters/theme/theme1.xml" Id="Rca77dbe2c5184f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b7982810b144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856debe294a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c270a97934a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adb2bd4364b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4419fbb644f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1a24c919b40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7814792cf47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32398fb1949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RONNY NYGAARD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RONNY NYGAARD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NYGAARD HOLDING AS ble etablert [år] og holder til i Åros.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RONNY NYGAARD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RONNY NYGAARD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RONNY NYGAARD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6 619 550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6 219 024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7 657 917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45 037 575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48 207 538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RONNY NYGAARD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RONNY NYGAARD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3474 Åros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992 071 850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RONNY NYGAARD HOLDING AS</a:t>
            </a:r>
          </a:p>
        </p:txBody>
      </p:sp>
    </p:spTree>
  </p:cSld>
  <p:clrMapOvr>
    <a:masterClrMapping xmlns:a="http://schemas.openxmlformats.org/drawingml/2006/main"/>
  </p:clrMapOvr>
</p:sld>
</file>