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2f5db62d4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6325fce6da4b59"/>
  </p:sldMasterIdLst>
  <p:sldIdLst>
    <p:sldId xmlns:r="http://schemas.openxmlformats.org/officeDocument/2006/relationships" id="256" r:id="R51d45133357e447b"/>
    <p:sldId xmlns:r="http://schemas.openxmlformats.org/officeDocument/2006/relationships" id="257" r:id="Rc335c2e3f9524b16"/>
    <p:sldId xmlns:r="http://schemas.openxmlformats.org/officeDocument/2006/relationships" id="258" r:id="R318d411629c14733"/>
    <p:sldId xmlns:r="http://schemas.openxmlformats.org/officeDocument/2006/relationships" id="259" r:id="R4301c9ff2ab74528"/>
    <p:sldId xmlns:r="http://schemas.openxmlformats.org/officeDocument/2006/relationships" id="260" r:id="R8c2ab714b6124524"/>
    <p:sldId xmlns:r="http://schemas.openxmlformats.org/officeDocument/2006/relationships" id="261" r:id="R15dd75c864644004"/>
    <p:sldId xmlns:r="http://schemas.openxmlformats.org/officeDocument/2006/relationships" id="262" r:id="R2651061ec54f41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325fce6da4b59" /><Relationship Type="http://schemas.openxmlformats.org/officeDocument/2006/relationships/slide" Target="/ppt/slides/slide1.xml" Id="R51d45133357e447b" /><Relationship Type="http://schemas.openxmlformats.org/officeDocument/2006/relationships/slide" Target="/ppt/slides/slide2.xml" Id="Rc335c2e3f9524b16" /><Relationship Type="http://schemas.openxmlformats.org/officeDocument/2006/relationships/slide" Target="/ppt/slides/slide3.xml" Id="R318d411629c14733" /><Relationship Type="http://schemas.openxmlformats.org/officeDocument/2006/relationships/slide" Target="/ppt/slides/slide4.xml" Id="R4301c9ff2ab74528" /><Relationship Type="http://schemas.openxmlformats.org/officeDocument/2006/relationships/slide" Target="/ppt/slides/slide5.xml" Id="R8c2ab714b6124524" /><Relationship Type="http://schemas.openxmlformats.org/officeDocument/2006/relationships/slide" Target="/ppt/slides/slide6.xml" Id="R15dd75c864644004" /><Relationship Type="http://schemas.openxmlformats.org/officeDocument/2006/relationships/slide" Target="/ppt/slides/slide7.xml" Id="R2651061ec54f41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3aa6db3ef47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fba4231c7459c" /><Relationship Type="http://schemas.openxmlformats.org/officeDocument/2006/relationships/theme" Target="/ppt/slideMasters/theme/theme1.xml" Id="R04733c84a88f43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fba4231c745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658ee3c28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bc6f83e92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a57cd0c314b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2ea4a4822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3c230cbc8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9a3532fc54f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fda94e7de46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 REGNSKAP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9 758 502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1 696 647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3 434 062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regnskap@pk-eiendom.no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992 072 059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REGNSKAP AS</a:t>
            </a:r>
          </a:p>
        </p:txBody>
      </p:sp>
    </p:spTree>
  </p:cSld>
  <p:clrMapOvr>
    <a:masterClrMapping xmlns:a="http://schemas.openxmlformats.org/drawingml/2006/main"/>
  </p:clrMapOvr>
</p:sld>
</file>