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0e722fe86d46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17ed6a39234dc8"/>
  </p:sldMasterIdLst>
  <p:sldIdLst>
    <p:sldId xmlns:r="http://schemas.openxmlformats.org/officeDocument/2006/relationships" id="256" r:id="Rae27c0c9b72b4a1f"/>
    <p:sldId xmlns:r="http://schemas.openxmlformats.org/officeDocument/2006/relationships" id="257" r:id="R5de769a2abed4d71"/>
    <p:sldId xmlns:r="http://schemas.openxmlformats.org/officeDocument/2006/relationships" id="258" r:id="R2d071bbb67014f84"/>
    <p:sldId xmlns:r="http://schemas.openxmlformats.org/officeDocument/2006/relationships" id="259" r:id="Rcc50cb2c4dd44ae3"/>
    <p:sldId xmlns:r="http://schemas.openxmlformats.org/officeDocument/2006/relationships" id="260" r:id="Re6b7cae34cad43fb"/>
    <p:sldId xmlns:r="http://schemas.openxmlformats.org/officeDocument/2006/relationships" id="261" r:id="R513d66f828524b92"/>
    <p:sldId xmlns:r="http://schemas.openxmlformats.org/officeDocument/2006/relationships" id="262" r:id="R39aad81aa32a45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7ed6a39234dc8" /><Relationship Type="http://schemas.openxmlformats.org/officeDocument/2006/relationships/slide" Target="/ppt/slides/slide1.xml" Id="Rae27c0c9b72b4a1f" /><Relationship Type="http://schemas.openxmlformats.org/officeDocument/2006/relationships/slide" Target="/ppt/slides/slide2.xml" Id="R5de769a2abed4d71" /><Relationship Type="http://schemas.openxmlformats.org/officeDocument/2006/relationships/slide" Target="/ppt/slides/slide3.xml" Id="R2d071bbb67014f84" /><Relationship Type="http://schemas.openxmlformats.org/officeDocument/2006/relationships/slide" Target="/ppt/slides/slide4.xml" Id="Rcc50cb2c4dd44ae3" /><Relationship Type="http://schemas.openxmlformats.org/officeDocument/2006/relationships/slide" Target="/ppt/slides/slide5.xml" Id="Re6b7cae34cad43fb" /><Relationship Type="http://schemas.openxmlformats.org/officeDocument/2006/relationships/slide" Target="/ppt/slides/slide6.xml" Id="R513d66f828524b92" /><Relationship Type="http://schemas.openxmlformats.org/officeDocument/2006/relationships/slide" Target="/ppt/slides/slide7.xml" Id="R39aad81aa32a45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ea21cd7dc43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bb262b6b84786" /><Relationship Type="http://schemas.openxmlformats.org/officeDocument/2006/relationships/theme" Target="/ppt/slideMasters/theme/theme1.xml" Id="R7c79de704ab244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4bb262b6b847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01e41c5194c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13a5807674b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e8972792b4a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8ada9266849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456b45ef946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dfbb554e54f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25abfc9bc47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FOKUS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FOKUS RÅDGIVNING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56 470 960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7 142 353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5 626 067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545 248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18 761 823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 PROSJEKTERING DA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FOKUS HOLDING AS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GF-PROSJEKT AS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KASTET PROSJEKT-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DI3 HOLDING AS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HOWLI HOLDING AS  –  5,4 %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Telegrafalleen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jan@fokusraad.no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992 072 342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RÅDGIVNING AS</a:t>
            </a:r>
          </a:p>
        </p:txBody>
      </p:sp>
    </p:spTree>
  </p:cSld>
  <p:clrMapOvr>
    <a:masterClrMapping xmlns:a="http://schemas.openxmlformats.org/drawingml/2006/main"/>
  </p:clrMapOvr>
</p:sld>
</file>