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e0defd53b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95386713942a8"/>
  </p:sldMasterIdLst>
  <p:sldIdLst>
    <p:sldId xmlns:r="http://schemas.openxmlformats.org/officeDocument/2006/relationships" id="256" r:id="R9406775e9af846fb"/>
    <p:sldId xmlns:r="http://schemas.openxmlformats.org/officeDocument/2006/relationships" id="257" r:id="Re7dead74f2534485"/>
    <p:sldId xmlns:r="http://schemas.openxmlformats.org/officeDocument/2006/relationships" id="258" r:id="Ra504355db4384f7e"/>
    <p:sldId xmlns:r="http://schemas.openxmlformats.org/officeDocument/2006/relationships" id="259" r:id="Rd79b715506b04b8e"/>
    <p:sldId xmlns:r="http://schemas.openxmlformats.org/officeDocument/2006/relationships" id="260" r:id="R57a0a8bcc6f24742"/>
    <p:sldId xmlns:r="http://schemas.openxmlformats.org/officeDocument/2006/relationships" id="261" r:id="Rf4eda090f1f7428c"/>
    <p:sldId xmlns:r="http://schemas.openxmlformats.org/officeDocument/2006/relationships" id="262" r:id="R518ea62341c7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95386713942a8" /><Relationship Type="http://schemas.openxmlformats.org/officeDocument/2006/relationships/slide" Target="/ppt/slides/slide1.xml" Id="R9406775e9af846fb" /><Relationship Type="http://schemas.openxmlformats.org/officeDocument/2006/relationships/slide" Target="/ppt/slides/slide2.xml" Id="Re7dead74f2534485" /><Relationship Type="http://schemas.openxmlformats.org/officeDocument/2006/relationships/slide" Target="/ppt/slides/slide3.xml" Id="Ra504355db4384f7e" /><Relationship Type="http://schemas.openxmlformats.org/officeDocument/2006/relationships/slide" Target="/ppt/slides/slide4.xml" Id="Rd79b715506b04b8e" /><Relationship Type="http://schemas.openxmlformats.org/officeDocument/2006/relationships/slide" Target="/ppt/slides/slide5.xml" Id="R57a0a8bcc6f24742" /><Relationship Type="http://schemas.openxmlformats.org/officeDocument/2006/relationships/slide" Target="/ppt/slides/slide6.xml" Id="Rf4eda090f1f7428c" /><Relationship Type="http://schemas.openxmlformats.org/officeDocument/2006/relationships/slide" Target="/ppt/slides/slide7.xml" Id="R518ea62341c7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ace90aba1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3267530384766" /><Relationship Type="http://schemas.openxmlformats.org/officeDocument/2006/relationships/theme" Target="/ppt/slideMasters/theme/theme1.xml" Id="Radb1598b3fd8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326753038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2b0009112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0ac15a888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8235b621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9393eaff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458a444f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ca8c02379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ed575433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2 979 740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54 160 863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55 996 725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RYTTER  –  53,9 %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RYTTER  –  46,1 %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992 074 213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REVIR INVEST AS</a:t>
            </a:r>
          </a:p>
        </p:txBody>
      </p:sp>
    </p:spTree>
  </p:cSld>
  <p:clrMapOvr>
    <a:masterClrMapping xmlns:a="http://schemas.openxmlformats.org/drawingml/2006/main"/>
  </p:clrMapOvr>
</p:sld>
</file>