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012b79afa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56aa3347e4bf8"/>
  </p:sldMasterIdLst>
  <p:sldIdLst>
    <p:sldId xmlns:r="http://schemas.openxmlformats.org/officeDocument/2006/relationships" id="256" r:id="Rb7e263f38d8f4686"/>
    <p:sldId xmlns:r="http://schemas.openxmlformats.org/officeDocument/2006/relationships" id="257" r:id="R6e13b5e81b41403a"/>
    <p:sldId xmlns:r="http://schemas.openxmlformats.org/officeDocument/2006/relationships" id="258" r:id="Ra5a00e4c101c42ff"/>
    <p:sldId xmlns:r="http://schemas.openxmlformats.org/officeDocument/2006/relationships" id="259" r:id="R832ca5e5b0fe4afc"/>
    <p:sldId xmlns:r="http://schemas.openxmlformats.org/officeDocument/2006/relationships" id="260" r:id="R805f81943fd8433b"/>
    <p:sldId xmlns:r="http://schemas.openxmlformats.org/officeDocument/2006/relationships" id="261" r:id="R3c220be4cacf4f19"/>
    <p:sldId xmlns:r="http://schemas.openxmlformats.org/officeDocument/2006/relationships" id="262" r:id="Radbc4692877c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56aa3347e4bf8" /><Relationship Type="http://schemas.openxmlformats.org/officeDocument/2006/relationships/slide" Target="/ppt/slides/slide1.xml" Id="Rb7e263f38d8f4686" /><Relationship Type="http://schemas.openxmlformats.org/officeDocument/2006/relationships/slide" Target="/ppt/slides/slide2.xml" Id="R6e13b5e81b41403a" /><Relationship Type="http://schemas.openxmlformats.org/officeDocument/2006/relationships/slide" Target="/ppt/slides/slide3.xml" Id="Ra5a00e4c101c42ff" /><Relationship Type="http://schemas.openxmlformats.org/officeDocument/2006/relationships/slide" Target="/ppt/slides/slide4.xml" Id="R832ca5e5b0fe4afc" /><Relationship Type="http://schemas.openxmlformats.org/officeDocument/2006/relationships/slide" Target="/ppt/slides/slide5.xml" Id="R805f81943fd8433b" /><Relationship Type="http://schemas.openxmlformats.org/officeDocument/2006/relationships/slide" Target="/ppt/slides/slide6.xml" Id="R3c220be4cacf4f19" /><Relationship Type="http://schemas.openxmlformats.org/officeDocument/2006/relationships/slide" Target="/ppt/slides/slide7.xml" Id="Radbc4692877c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305bcc7c2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c28e46944575" /><Relationship Type="http://schemas.openxmlformats.org/officeDocument/2006/relationships/theme" Target="/ppt/slideMasters/theme/theme1.xml" Id="Ra39e3519994c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9c28e4694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2fde63a3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db728977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0f75ddd43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ba5bb036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005300f9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d4243661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5ecf6c720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160 547 679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