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f1d9de95e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af0b293a546d6"/>
  </p:sldMasterIdLst>
  <p:sldIdLst>
    <p:sldId xmlns:r="http://schemas.openxmlformats.org/officeDocument/2006/relationships" id="256" r:id="R696b8eeb29db41cb"/>
    <p:sldId xmlns:r="http://schemas.openxmlformats.org/officeDocument/2006/relationships" id="257" r:id="R8bf30341fa694868"/>
    <p:sldId xmlns:r="http://schemas.openxmlformats.org/officeDocument/2006/relationships" id="258" r:id="R79ef5cca4d7547b8"/>
    <p:sldId xmlns:r="http://schemas.openxmlformats.org/officeDocument/2006/relationships" id="259" r:id="Rbd6287bd9d0c4e94"/>
    <p:sldId xmlns:r="http://schemas.openxmlformats.org/officeDocument/2006/relationships" id="260" r:id="Rec758d4a33164dc7"/>
    <p:sldId xmlns:r="http://schemas.openxmlformats.org/officeDocument/2006/relationships" id="261" r:id="R432c929c7c4045d9"/>
    <p:sldId xmlns:r="http://schemas.openxmlformats.org/officeDocument/2006/relationships" id="262" r:id="R1a2f23de4313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af0b293a546d6" /><Relationship Type="http://schemas.openxmlformats.org/officeDocument/2006/relationships/slide" Target="/ppt/slides/slide1.xml" Id="R696b8eeb29db41cb" /><Relationship Type="http://schemas.openxmlformats.org/officeDocument/2006/relationships/slide" Target="/ppt/slides/slide2.xml" Id="R8bf30341fa694868" /><Relationship Type="http://schemas.openxmlformats.org/officeDocument/2006/relationships/slide" Target="/ppt/slides/slide3.xml" Id="R79ef5cca4d7547b8" /><Relationship Type="http://schemas.openxmlformats.org/officeDocument/2006/relationships/slide" Target="/ppt/slides/slide4.xml" Id="Rbd6287bd9d0c4e94" /><Relationship Type="http://schemas.openxmlformats.org/officeDocument/2006/relationships/slide" Target="/ppt/slides/slide5.xml" Id="Rec758d4a33164dc7" /><Relationship Type="http://schemas.openxmlformats.org/officeDocument/2006/relationships/slide" Target="/ppt/slides/slide6.xml" Id="R432c929c7c4045d9" /><Relationship Type="http://schemas.openxmlformats.org/officeDocument/2006/relationships/slide" Target="/ppt/slides/slide7.xml" Id="R1a2f23de4313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5584cfa0a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5737eebdf4d1e" /><Relationship Type="http://schemas.openxmlformats.org/officeDocument/2006/relationships/theme" Target="/ppt/slideMasters/theme/theme1.xml" Id="R951d3ccb46bf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5737eebdf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7ee0185d3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45771e745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258e80276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3f8666349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786bea7c04f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15712fe84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5aa9f92b9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HAVSTUENE DRIFT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8 422 967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93,4 %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