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ed8c0ec4c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7b76dd394e4e53"/>
  </p:sldMasterIdLst>
  <p:sldIdLst>
    <p:sldId xmlns:r="http://schemas.openxmlformats.org/officeDocument/2006/relationships" id="256" r:id="R5c833997875e491f"/>
    <p:sldId xmlns:r="http://schemas.openxmlformats.org/officeDocument/2006/relationships" id="257" r:id="Rf69a96036ec546d3"/>
    <p:sldId xmlns:r="http://schemas.openxmlformats.org/officeDocument/2006/relationships" id="258" r:id="R2741b745b98c473f"/>
    <p:sldId xmlns:r="http://schemas.openxmlformats.org/officeDocument/2006/relationships" id="259" r:id="R59e2d05b2686404f"/>
    <p:sldId xmlns:r="http://schemas.openxmlformats.org/officeDocument/2006/relationships" id="260" r:id="R3028839e9e944a0e"/>
    <p:sldId xmlns:r="http://schemas.openxmlformats.org/officeDocument/2006/relationships" id="261" r:id="R92ea3299847a44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b76dd394e4e53" /><Relationship Type="http://schemas.openxmlformats.org/officeDocument/2006/relationships/slide" Target="/ppt/slides/slide1.xml" Id="R5c833997875e491f" /><Relationship Type="http://schemas.openxmlformats.org/officeDocument/2006/relationships/slide" Target="/ppt/slides/slide2.xml" Id="Rf69a96036ec546d3" /><Relationship Type="http://schemas.openxmlformats.org/officeDocument/2006/relationships/slide" Target="/ppt/slides/slide3.xml" Id="R2741b745b98c473f" /><Relationship Type="http://schemas.openxmlformats.org/officeDocument/2006/relationships/slide" Target="/ppt/slides/slide4.xml" Id="R59e2d05b2686404f" /><Relationship Type="http://schemas.openxmlformats.org/officeDocument/2006/relationships/slide" Target="/ppt/slides/slide5.xml" Id="R3028839e9e944a0e" /><Relationship Type="http://schemas.openxmlformats.org/officeDocument/2006/relationships/slide" Target="/ppt/slides/slide6.xml" Id="R92ea3299847a44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6e99454bf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e38b2bc584e2a" /><Relationship Type="http://schemas.openxmlformats.org/officeDocument/2006/relationships/theme" Target="/ppt/slideMasters/theme/theme1.xml" Id="R054cd343add345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e38b2bc584e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fe958646945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f4bdc0393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429b4fbbf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fe6c9c7f9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0a510b03c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04bd1b550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BERTHA OG OLAV FRIDTJOV DALES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BERTHA OG OLAV FRIDTJOV DALES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BERTHA OG OLAV FRIDTJOV DALES LEGAT STI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BERTHA OG OLAV FRIDTJOV DALES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BERTHA OG OLAV FRIDTJOV DALES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BERTHA OG OLAV FRIDTJOV DALES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−320 239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10 351 164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10 351 164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BERTHA OG OLAV FRIDTJOV DALES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Birger Sløgedal, Å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birger.sloegedal@sor.no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992 081 015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BERTHA OG OLAV FRIDTJOV DALES LEGAT STI</a:t>
            </a:r>
          </a:p>
        </p:txBody>
      </p:sp>
    </p:spTree>
  </p:cSld>
  <p:clrMapOvr>
    <a:masterClrMapping xmlns:a="http://schemas.openxmlformats.org/drawingml/2006/main"/>
  </p:clrMapOvr>
</p:sld>
</file>