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b208cd6c374d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c2bb14a0984bd7"/>
  </p:sldMasterIdLst>
  <p:sldIdLst>
    <p:sldId xmlns:r="http://schemas.openxmlformats.org/officeDocument/2006/relationships" id="256" r:id="Rd6ff774269a24748"/>
    <p:sldId xmlns:r="http://schemas.openxmlformats.org/officeDocument/2006/relationships" id="257" r:id="R527d49b3960e4afd"/>
    <p:sldId xmlns:r="http://schemas.openxmlformats.org/officeDocument/2006/relationships" id="258" r:id="Rc94e42c67df44a84"/>
    <p:sldId xmlns:r="http://schemas.openxmlformats.org/officeDocument/2006/relationships" id="259" r:id="R3e4bc3b2402d4bd0"/>
    <p:sldId xmlns:r="http://schemas.openxmlformats.org/officeDocument/2006/relationships" id="260" r:id="Rd85b5b1b86a9429c"/>
    <p:sldId xmlns:r="http://schemas.openxmlformats.org/officeDocument/2006/relationships" id="261" r:id="Rca810bd697ad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2bb14a0984bd7" /><Relationship Type="http://schemas.openxmlformats.org/officeDocument/2006/relationships/slide" Target="/ppt/slides/slide1.xml" Id="Rd6ff774269a24748" /><Relationship Type="http://schemas.openxmlformats.org/officeDocument/2006/relationships/slide" Target="/ppt/slides/slide2.xml" Id="R527d49b3960e4afd" /><Relationship Type="http://schemas.openxmlformats.org/officeDocument/2006/relationships/slide" Target="/ppt/slides/slide3.xml" Id="Rc94e42c67df44a84" /><Relationship Type="http://schemas.openxmlformats.org/officeDocument/2006/relationships/slide" Target="/ppt/slides/slide4.xml" Id="R3e4bc3b2402d4bd0" /><Relationship Type="http://schemas.openxmlformats.org/officeDocument/2006/relationships/slide" Target="/ppt/slides/slide5.xml" Id="Rd85b5b1b86a9429c" /><Relationship Type="http://schemas.openxmlformats.org/officeDocument/2006/relationships/slide" Target="/ppt/slides/slide6.xml" Id="Rca810bd697ad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acd76b0c74f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1e5c0dc6b4ad9" /><Relationship Type="http://schemas.openxmlformats.org/officeDocument/2006/relationships/theme" Target="/ppt/slideMasters/theme/theme1.xml" Id="Rc24495e9ca0f42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1e5c0dc6b4a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53ac1204e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e1b28b77943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eab6a7309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b42f478cd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de40879264e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94ce1ff2e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