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7616f825a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dcfc573624c80"/>
  </p:sldMasterIdLst>
  <p:sldIdLst>
    <p:sldId xmlns:r="http://schemas.openxmlformats.org/officeDocument/2006/relationships" id="256" r:id="R049081f553c840b2"/>
    <p:sldId xmlns:r="http://schemas.openxmlformats.org/officeDocument/2006/relationships" id="257" r:id="R7e36248313634751"/>
    <p:sldId xmlns:r="http://schemas.openxmlformats.org/officeDocument/2006/relationships" id="258" r:id="R571708aedb94411b"/>
    <p:sldId xmlns:r="http://schemas.openxmlformats.org/officeDocument/2006/relationships" id="259" r:id="R1b8e112c17774ecd"/>
    <p:sldId xmlns:r="http://schemas.openxmlformats.org/officeDocument/2006/relationships" id="260" r:id="Rd7b66f05a31c4fef"/>
    <p:sldId xmlns:r="http://schemas.openxmlformats.org/officeDocument/2006/relationships" id="261" r:id="R8067beeb8d854ab4"/>
    <p:sldId xmlns:r="http://schemas.openxmlformats.org/officeDocument/2006/relationships" id="262" r:id="R4c2b2bc97c96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dcfc573624c80" /><Relationship Type="http://schemas.openxmlformats.org/officeDocument/2006/relationships/slide" Target="/ppt/slides/slide1.xml" Id="R049081f553c840b2" /><Relationship Type="http://schemas.openxmlformats.org/officeDocument/2006/relationships/slide" Target="/ppt/slides/slide2.xml" Id="R7e36248313634751" /><Relationship Type="http://schemas.openxmlformats.org/officeDocument/2006/relationships/slide" Target="/ppt/slides/slide3.xml" Id="R571708aedb94411b" /><Relationship Type="http://schemas.openxmlformats.org/officeDocument/2006/relationships/slide" Target="/ppt/slides/slide4.xml" Id="R1b8e112c17774ecd" /><Relationship Type="http://schemas.openxmlformats.org/officeDocument/2006/relationships/slide" Target="/ppt/slides/slide5.xml" Id="Rd7b66f05a31c4fef" /><Relationship Type="http://schemas.openxmlformats.org/officeDocument/2006/relationships/slide" Target="/ppt/slides/slide6.xml" Id="R8067beeb8d854ab4" /><Relationship Type="http://schemas.openxmlformats.org/officeDocument/2006/relationships/slide" Target="/ppt/slides/slide7.xml" Id="R4c2b2bc97c96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28531f0f34c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9c7c8d734ad1" /><Relationship Type="http://schemas.openxmlformats.org/officeDocument/2006/relationships/theme" Target="/ppt/slideMasters/theme/theme1.xml" Id="Rb0230259c7f6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89c7c8d73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7d719713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b048587c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5f8c5e1fb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192fabdc145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dc53bfde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a4dcff16f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e2ca9f36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