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82a0ac2c5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d5f2ed64f441c"/>
  </p:sldMasterIdLst>
  <p:sldIdLst>
    <p:sldId xmlns:r="http://schemas.openxmlformats.org/officeDocument/2006/relationships" id="256" r:id="R1869362982d14d91"/>
    <p:sldId xmlns:r="http://schemas.openxmlformats.org/officeDocument/2006/relationships" id="257" r:id="R55991ea403324765"/>
    <p:sldId xmlns:r="http://schemas.openxmlformats.org/officeDocument/2006/relationships" id="258" r:id="R93e1c27cd29e498e"/>
    <p:sldId xmlns:r="http://schemas.openxmlformats.org/officeDocument/2006/relationships" id="259" r:id="R33512207c2bf4062"/>
    <p:sldId xmlns:r="http://schemas.openxmlformats.org/officeDocument/2006/relationships" id="260" r:id="R653bbe8b3af54494"/>
    <p:sldId xmlns:r="http://schemas.openxmlformats.org/officeDocument/2006/relationships" id="261" r:id="Re584cfc817564acb"/>
    <p:sldId xmlns:r="http://schemas.openxmlformats.org/officeDocument/2006/relationships" id="262" r:id="Rd147ebe42c42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d5f2ed64f441c" /><Relationship Type="http://schemas.openxmlformats.org/officeDocument/2006/relationships/slide" Target="/ppt/slides/slide1.xml" Id="R1869362982d14d91" /><Relationship Type="http://schemas.openxmlformats.org/officeDocument/2006/relationships/slide" Target="/ppt/slides/slide2.xml" Id="R55991ea403324765" /><Relationship Type="http://schemas.openxmlformats.org/officeDocument/2006/relationships/slide" Target="/ppt/slides/slide3.xml" Id="R93e1c27cd29e498e" /><Relationship Type="http://schemas.openxmlformats.org/officeDocument/2006/relationships/slide" Target="/ppt/slides/slide4.xml" Id="R33512207c2bf4062" /><Relationship Type="http://schemas.openxmlformats.org/officeDocument/2006/relationships/slide" Target="/ppt/slides/slide5.xml" Id="R653bbe8b3af54494" /><Relationship Type="http://schemas.openxmlformats.org/officeDocument/2006/relationships/slide" Target="/ppt/slides/slide6.xml" Id="Re584cfc817564acb" /><Relationship Type="http://schemas.openxmlformats.org/officeDocument/2006/relationships/slide" Target="/ppt/slides/slide7.xml" Id="Rd147ebe42c42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37b5a857f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43fe109e2411f" /><Relationship Type="http://schemas.openxmlformats.org/officeDocument/2006/relationships/theme" Target="/ppt/slideMasters/theme/theme1.xml" Id="R33abfaabe28d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43fe109e2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a040fa71e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82641e17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4f996eb45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bedc2ef6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6715deef942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ae6c5f2d1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f0e56afd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 HANSEN 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HANSEN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 HANSEN MIDT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HANSEN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HANSEN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HANSEN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394 667 818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57 697 569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218 718 423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HANSEN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HANSEN 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Sjøfartsgata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992 090 006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HANSEN MIDT AS</a:t>
            </a:r>
          </a:p>
        </p:txBody>
      </p:sp>
    </p:spTree>
  </p:cSld>
  <p:clrMapOvr>
    <a:masterClrMapping xmlns:a="http://schemas.openxmlformats.org/drawingml/2006/main"/>
  </p:clrMapOvr>
</p:sld>
</file>