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cd8ff0fc12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cc4df6dc244702"/>
  </p:sldMasterIdLst>
  <p:sldIdLst>
    <p:sldId xmlns:r="http://schemas.openxmlformats.org/officeDocument/2006/relationships" id="256" r:id="Ra46f24ed88c849d5"/>
    <p:sldId xmlns:r="http://schemas.openxmlformats.org/officeDocument/2006/relationships" id="257" r:id="R1e917eecb9334885"/>
    <p:sldId xmlns:r="http://schemas.openxmlformats.org/officeDocument/2006/relationships" id="258" r:id="Rb9cdebb9d38b4c09"/>
    <p:sldId xmlns:r="http://schemas.openxmlformats.org/officeDocument/2006/relationships" id="259" r:id="R30d895384f494b09"/>
    <p:sldId xmlns:r="http://schemas.openxmlformats.org/officeDocument/2006/relationships" id="260" r:id="Rb0bd54127c3d4065"/>
    <p:sldId xmlns:r="http://schemas.openxmlformats.org/officeDocument/2006/relationships" id="261" r:id="R5586855d0c13427a"/>
    <p:sldId xmlns:r="http://schemas.openxmlformats.org/officeDocument/2006/relationships" id="262" r:id="Ra6d92906220c44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c4df6dc244702" /><Relationship Type="http://schemas.openxmlformats.org/officeDocument/2006/relationships/slide" Target="/ppt/slides/slide1.xml" Id="Ra46f24ed88c849d5" /><Relationship Type="http://schemas.openxmlformats.org/officeDocument/2006/relationships/slide" Target="/ppt/slides/slide2.xml" Id="R1e917eecb9334885" /><Relationship Type="http://schemas.openxmlformats.org/officeDocument/2006/relationships/slide" Target="/ppt/slides/slide3.xml" Id="Rb9cdebb9d38b4c09" /><Relationship Type="http://schemas.openxmlformats.org/officeDocument/2006/relationships/slide" Target="/ppt/slides/slide4.xml" Id="R30d895384f494b09" /><Relationship Type="http://schemas.openxmlformats.org/officeDocument/2006/relationships/slide" Target="/ppt/slides/slide5.xml" Id="Rb0bd54127c3d4065" /><Relationship Type="http://schemas.openxmlformats.org/officeDocument/2006/relationships/slide" Target="/ppt/slides/slide6.xml" Id="R5586855d0c13427a" /><Relationship Type="http://schemas.openxmlformats.org/officeDocument/2006/relationships/slide" Target="/ppt/slides/slide7.xml" Id="Ra6d92906220c44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225b9320e4a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9eaee58424c12" /><Relationship Type="http://schemas.openxmlformats.org/officeDocument/2006/relationships/theme" Target="/ppt/slideMasters/theme/theme1.xml" Id="R32a1b34af21a49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9eaee5842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bfdcf5de94a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60e3f90a3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55c99282546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cf4a48ddd4c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2009a3b6140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cfb532a6845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0dd324b6a44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16 516 002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912 792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695 650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3 162 380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9 504 597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SPORSHEIM OMAR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Lillevarskogen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992 095 504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AS</a:t>
            </a:r>
          </a:p>
        </p:txBody>
      </p:sp>
    </p:spTree>
  </p:cSld>
  <p:clrMapOvr>
    <a:masterClrMapping xmlns:a="http://schemas.openxmlformats.org/drawingml/2006/main"/>
  </p:clrMapOvr>
</p:sld>
</file>