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c5eaf6b2647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608116c58f4bb2"/>
  </p:sldMasterIdLst>
  <p:sldIdLst>
    <p:sldId xmlns:r="http://schemas.openxmlformats.org/officeDocument/2006/relationships" id="256" r:id="R072f47f3d9444bed"/>
    <p:sldId xmlns:r="http://schemas.openxmlformats.org/officeDocument/2006/relationships" id="257" r:id="Rcdf69b6be3fc4f8d"/>
    <p:sldId xmlns:r="http://schemas.openxmlformats.org/officeDocument/2006/relationships" id="258" r:id="R16107b95bf7b4710"/>
    <p:sldId xmlns:r="http://schemas.openxmlformats.org/officeDocument/2006/relationships" id="259" r:id="Rc1d71ad333524be2"/>
    <p:sldId xmlns:r="http://schemas.openxmlformats.org/officeDocument/2006/relationships" id="260" r:id="Ra5cae3d57dea4c5c"/>
    <p:sldId xmlns:r="http://schemas.openxmlformats.org/officeDocument/2006/relationships" id="261" r:id="R7f0bd4d523ef4b04"/>
    <p:sldId xmlns:r="http://schemas.openxmlformats.org/officeDocument/2006/relationships" id="262" r:id="R74eb2ef966bc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08116c58f4bb2" /><Relationship Type="http://schemas.openxmlformats.org/officeDocument/2006/relationships/slide" Target="/ppt/slides/slide1.xml" Id="R072f47f3d9444bed" /><Relationship Type="http://schemas.openxmlformats.org/officeDocument/2006/relationships/slide" Target="/ppt/slides/slide2.xml" Id="Rcdf69b6be3fc4f8d" /><Relationship Type="http://schemas.openxmlformats.org/officeDocument/2006/relationships/slide" Target="/ppt/slides/slide3.xml" Id="R16107b95bf7b4710" /><Relationship Type="http://schemas.openxmlformats.org/officeDocument/2006/relationships/slide" Target="/ppt/slides/slide4.xml" Id="Rc1d71ad333524be2" /><Relationship Type="http://schemas.openxmlformats.org/officeDocument/2006/relationships/slide" Target="/ppt/slides/slide5.xml" Id="Ra5cae3d57dea4c5c" /><Relationship Type="http://schemas.openxmlformats.org/officeDocument/2006/relationships/slide" Target="/ppt/slides/slide6.xml" Id="R7f0bd4d523ef4b04" /><Relationship Type="http://schemas.openxmlformats.org/officeDocument/2006/relationships/slide" Target="/ppt/slides/slide7.xml" Id="R74eb2ef966bc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3e8ca6632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5851b113944f1" /><Relationship Type="http://schemas.openxmlformats.org/officeDocument/2006/relationships/theme" Target="/ppt/slideMasters/theme/theme1.xml" Id="R89b5eef0a63342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15851b1139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e60668f334a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3b7f83fd0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35fa2393846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b6f715d0147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37463ed804a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5d650efa47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f0f75aff6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HEDWIG ØGREID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30 493 532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31 207 158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40 991 030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61 031 550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HEDWIG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992 097 264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HEDWIG ØGREID INVEST AS</a:t>
            </a:r>
          </a:p>
        </p:txBody>
      </p:sp>
    </p:spTree>
  </p:cSld>
  <p:clrMapOvr>
    <a:masterClrMapping xmlns:a="http://schemas.openxmlformats.org/drawingml/2006/main"/>
  </p:clrMapOvr>
</p:sld>
</file>