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700adbc91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578e04e9a4e12"/>
  </p:sldMasterIdLst>
  <p:sldIdLst>
    <p:sldId xmlns:r="http://schemas.openxmlformats.org/officeDocument/2006/relationships" id="256" r:id="R3225f4b3a00f45f4"/>
    <p:sldId xmlns:r="http://schemas.openxmlformats.org/officeDocument/2006/relationships" id="257" r:id="R8e740e4222884f62"/>
    <p:sldId xmlns:r="http://schemas.openxmlformats.org/officeDocument/2006/relationships" id="258" r:id="R6ce7c5901b784fe7"/>
    <p:sldId xmlns:r="http://schemas.openxmlformats.org/officeDocument/2006/relationships" id="259" r:id="Rd425ec825cd84d79"/>
    <p:sldId xmlns:r="http://schemas.openxmlformats.org/officeDocument/2006/relationships" id="260" r:id="Ref5c8da6ab714144"/>
    <p:sldId xmlns:r="http://schemas.openxmlformats.org/officeDocument/2006/relationships" id="261" r:id="Rc641124d1dca49e1"/>
    <p:sldId xmlns:r="http://schemas.openxmlformats.org/officeDocument/2006/relationships" id="262" r:id="R1371cee6ca47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578e04e9a4e12" /><Relationship Type="http://schemas.openxmlformats.org/officeDocument/2006/relationships/slide" Target="/ppt/slides/slide1.xml" Id="R3225f4b3a00f45f4" /><Relationship Type="http://schemas.openxmlformats.org/officeDocument/2006/relationships/slide" Target="/ppt/slides/slide2.xml" Id="R8e740e4222884f62" /><Relationship Type="http://schemas.openxmlformats.org/officeDocument/2006/relationships/slide" Target="/ppt/slides/slide3.xml" Id="R6ce7c5901b784fe7" /><Relationship Type="http://schemas.openxmlformats.org/officeDocument/2006/relationships/slide" Target="/ppt/slides/slide4.xml" Id="Rd425ec825cd84d79" /><Relationship Type="http://schemas.openxmlformats.org/officeDocument/2006/relationships/slide" Target="/ppt/slides/slide5.xml" Id="Ref5c8da6ab714144" /><Relationship Type="http://schemas.openxmlformats.org/officeDocument/2006/relationships/slide" Target="/ppt/slides/slide6.xml" Id="Rc641124d1dca49e1" /><Relationship Type="http://schemas.openxmlformats.org/officeDocument/2006/relationships/slide" Target="/ppt/slides/slide7.xml" Id="R1371cee6ca47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146eecba8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0be814324a77" /><Relationship Type="http://schemas.openxmlformats.org/officeDocument/2006/relationships/theme" Target="/ppt/slideMasters/theme/theme1.xml" Id="Rab500802d146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90be81432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b72042d4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7a83da0a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7b2a4493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b3ed0334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16dc0a973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cf08b6a8f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1b58a3c0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30 970 652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