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38c884470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b4f3009534ab2"/>
  </p:sldMasterIdLst>
  <p:sldIdLst>
    <p:sldId xmlns:r="http://schemas.openxmlformats.org/officeDocument/2006/relationships" id="256" r:id="R844dd64a08714891"/>
    <p:sldId xmlns:r="http://schemas.openxmlformats.org/officeDocument/2006/relationships" id="257" r:id="R1964d438574243f2"/>
    <p:sldId xmlns:r="http://schemas.openxmlformats.org/officeDocument/2006/relationships" id="258" r:id="R08ac777771fe444c"/>
    <p:sldId xmlns:r="http://schemas.openxmlformats.org/officeDocument/2006/relationships" id="259" r:id="R99b80191b7f44e7b"/>
    <p:sldId xmlns:r="http://schemas.openxmlformats.org/officeDocument/2006/relationships" id="260" r:id="Rb583c14b9e284bbd"/>
    <p:sldId xmlns:r="http://schemas.openxmlformats.org/officeDocument/2006/relationships" id="261" r:id="R10367b4705274c9c"/>
    <p:sldId xmlns:r="http://schemas.openxmlformats.org/officeDocument/2006/relationships" id="262" r:id="Re1c711a32aec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b4f3009534ab2" /><Relationship Type="http://schemas.openxmlformats.org/officeDocument/2006/relationships/slide" Target="/ppt/slides/slide1.xml" Id="R844dd64a08714891" /><Relationship Type="http://schemas.openxmlformats.org/officeDocument/2006/relationships/slide" Target="/ppt/slides/slide2.xml" Id="R1964d438574243f2" /><Relationship Type="http://schemas.openxmlformats.org/officeDocument/2006/relationships/slide" Target="/ppt/slides/slide3.xml" Id="R08ac777771fe444c" /><Relationship Type="http://schemas.openxmlformats.org/officeDocument/2006/relationships/slide" Target="/ppt/slides/slide4.xml" Id="R99b80191b7f44e7b" /><Relationship Type="http://schemas.openxmlformats.org/officeDocument/2006/relationships/slide" Target="/ppt/slides/slide5.xml" Id="Rb583c14b9e284bbd" /><Relationship Type="http://schemas.openxmlformats.org/officeDocument/2006/relationships/slide" Target="/ppt/slides/slide6.xml" Id="R10367b4705274c9c" /><Relationship Type="http://schemas.openxmlformats.org/officeDocument/2006/relationships/slide" Target="/ppt/slides/slide7.xml" Id="Re1c711a32aec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ae6c820eb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a5da710c4aa1" /><Relationship Type="http://schemas.openxmlformats.org/officeDocument/2006/relationships/theme" Target="/ppt/slideMasters/theme/theme1.xml" Id="Rdd01f77e17cd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aa5da710c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623914503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d1437f9df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2c1f09f00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7b35b565a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e0f175af4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82a15c2a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37013553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JACEL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5 084 724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3 749 420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228 837 104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235 154 237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ANFINNSEN THON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ANFINNSEN THON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 ANFINNSEN THON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