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e38c1fff3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1e09a7e0847f0"/>
  </p:sldMasterIdLst>
  <p:sldIdLst>
    <p:sldId xmlns:r="http://schemas.openxmlformats.org/officeDocument/2006/relationships" id="256" r:id="R81336d1cbf3e4d39"/>
    <p:sldId xmlns:r="http://schemas.openxmlformats.org/officeDocument/2006/relationships" id="257" r:id="R35b080d7d83b4e99"/>
    <p:sldId xmlns:r="http://schemas.openxmlformats.org/officeDocument/2006/relationships" id="258" r:id="Rc21dc20ea61c4c48"/>
    <p:sldId xmlns:r="http://schemas.openxmlformats.org/officeDocument/2006/relationships" id="259" r:id="R9747336bfb3c48cd"/>
    <p:sldId xmlns:r="http://schemas.openxmlformats.org/officeDocument/2006/relationships" id="260" r:id="R35a8e9eb59044f1f"/>
    <p:sldId xmlns:r="http://schemas.openxmlformats.org/officeDocument/2006/relationships" id="261" r:id="Rc141a562082048b8"/>
    <p:sldId xmlns:r="http://schemas.openxmlformats.org/officeDocument/2006/relationships" id="262" r:id="Rdd890af71658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1e09a7e0847f0" /><Relationship Type="http://schemas.openxmlformats.org/officeDocument/2006/relationships/slide" Target="/ppt/slides/slide1.xml" Id="R81336d1cbf3e4d39" /><Relationship Type="http://schemas.openxmlformats.org/officeDocument/2006/relationships/slide" Target="/ppt/slides/slide2.xml" Id="R35b080d7d83b4e99" /><Relationship Type="http://schemas.openxmlformats.org/officeDocument/2006/relationships/slide" Target="/ppt/slides/slide3.xml" Id="Rc21dc20ea61c4c48" /><Relationship Type="http://schemas.openxmlformats.org/officeDocument/2006/relationships/slide" Target="/ppt/slides/slide4.xml" Id="R9747336bfb3c48cd" /><Relationship Type="http://schemas.openxmlformats.org/officeDocument/2006/relationships/slide" Target="/ppt/slides/slide5.xml" Id="R35a8e9eb59044f1f" /><Relationship Type="http://schemas.openxmlformats.org/officeDocument/2006/relationships/slide" Target="/ppt/slides/slide6.xml" Id="Rc141a562082048b8" /><Relationship Type="http://schemas.openxmlformats.org/officeDocument/2006/relationships/slide" Target="/ppt/slides/slide7.xml" Id="Rdd890af71658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74ed19091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16900c1745ac" /><Relationship Type="http://schemas.openxmlformats.org/officeDocument/2006/relationships/theme" Target="/ppt/slideMasters/theme/theme1.xml" Id="R93dffc5da9a9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b16900c17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04c00dc15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836750185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a1762875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3c17ceaf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8caa2907a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9aa04c4b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2e88c2d20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 DECOM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DECOM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DECOM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DECOM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DECOM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DECOM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689 294 311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22 388 573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23 710 613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34 322 022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342 996 870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DECOM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ENERGI OG MILJØ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DECOM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89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DECOM AS</a:t>
            </a:r>
          </a:p>
        </p:txBody>
      </p:sp>
    </p:spTree>
  </p:cSld>
  <p:clrMapOvr>
    <a:masterClrMapping xmlns:a="http://schemas.openxmlformats.org/drawingml/2006/main"/>
  </p:clrMapOvr>
</p:sld>
</file>