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35bd6447c8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b5dfae8864ffb"/>
  </p:sldMasterIdLst>
  <p:sldIdLst>
    <p:sldId xmlns:r="http://schemas.openxmlformats.org/officeDocument/2006/relationships" id="256" r:id="R499823fb873f4667"/>
    <p:sldId xmlns:r="http://schemas.openxmlformats.org/officeDocument/2006/relationships" id="257" r:id="R234ff79432374ec0"/>
    <p:sldId xmlns:r="http://schemas.openxmlformats.org/officeDocument/2006/relationships" id="258" r:id="Ra8cfab7f2416467a"/>
    <p:sldId xmlns:r="http://schemas.openxmlformats.org/officeDocument/2006/relationships" id="259" r:id="R45d83fe41e1749d9"/>
    <p:sldId xmlns:r="http://schemas.openxmlformats.org/officeDocument/2006/relationships" id="260" r:id="R3cd8f9760a434f40"/>
    <p:sldId xmlns:r="http://schemas.openxmlformats.org/officeDocument/2006/relationships" id="261" r:id="R300bde08329a4947"/>
    <p:sldId xmlns:r="http://schemas.openxmlformats.org/officeDocument/2006/relationships" id="262" r:id="Rb6c7f299a2e6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b5dfae8864ffb" /><Relationship Type="http://schemas.openxmlformats.org/officeDocument/2006/relationships/slide" Target="/ppt/slides/slide1.xml" Id="R499823fb873f4667" /><Relationship Type="http://schemas.openxmlformats.org/officeDocument/2006/relationships/slide" Target="/ppt/slides/slide2.xml" Id="R234ff79432374ec0" /><Relationship Type="http://schemas.openxmlformats.org/officeDocument/2006/relationships/slide" Target="/ppt/slides/slide3.xml" Id="Ra8cfab7f2416467a" /><Relationship Type="http://schemas.openxmlformats.org/officeDocument/2006/relationships/slide" Target="/ppt/slides/slide4.xml" Id="R45d83fe41e1749d9" /><Relationship Type="http://schemas.openxmlformats.org/officeDocument/2006/relationships/slide" Target="/ppt/slides/slide5.xml" Id="R3cd8f9760a434f40" /><Relationship Type="http://schemas.openxmlformats.org/officeDocument/2006/relationships/slide" Target="/ppt/slides/slide6.xml" Id="R300bde08329a4947" /><Relationship Type="http://schemas.openxmlformats.org/officeDocument/2006/relationships/slide" Target="/ppt/slides/slide7.xml" Id="Rb6c7f299a2e6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53e8dcfe8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ff3a57684fbc" /><Relationship Type="http://schemas.openxmlformats.org/officeDocument/2006/relationships/theme" Target="/ppt/slideMasters/theme/theme1.xml" Id="R02f46b7f3bb2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aff3a5768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6253e6b7840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2a69f71f2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6f14ecb9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18664933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b841ff1d1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27a7502ac48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6c7142a81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19 446 339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202 787 319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206 761 608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MORTEN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