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9912f4592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79e6c3f9b46ed"/>
  </p:sldMasterIdLst>
  <p:sldIdLst>
    <p:sldId xmlns:r="http://schemas.openxmlformats.org/officeDocument/2006/relationships" id="256" r:id="R5d16f386195640a6"/>
    <p:sldId xmlns:r="http://schemas.openxmlformats.org/officeDocument/2006/relationships" id="257" r:id="R7cf092a7e44f4a29"/>
    <p:sldId xmlns:r="http://schemas.openxmlformats.org/officeDocument/2006/relationships" id="258" r:id="R851d978d825247c6"/>
    <p:sldId xmlns:r="http://schemas.openxmlformats.org/officeDocument/2006/relationships" id="259" r:id="R68b31acc7a9d4a64"/>
    <p:sldId xmlns:r="http://schemas.openxmlformats.org/officeDocument/2006/relationships" id="260" r:id="R61c1fec8bead4a33"/>
    <p:sldId xmlns:r="http://schemas.openxmlformats.org/officeDocument/2006/relationships" id="261" r:id="R9e8e67a40cef45e1"/>
    <p:sldId xmlns:r="http://schemas.openxmlformats.org/officeDocument/2006/relationships" id="262" r:id="R69f565ada0a4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79e6c3f9b46ed" /><Relationship Type="http://schemas.openxmlformats.org/officeDocument/2006/relationships/slide" Target="/ppt/slides/slide1.xml" Id="R5d16f386195640a6" /><Relationship Type="http://schemas.openxmlformats.org/officeDocument/2006/relationships/slide" Target="/ppt/slides/slide2.xml" Id="R7cf092a7e44f4a29" /><Relationship Type="http://schemas.openxmlformats.org/officeDocument/2006/relationships/slide" Target="/ppt/slides/slide3.xml" Id="R851d978d825247c6" /><Relationship Type="http://schemas.openxmlformats.org/officeDocument/2006/relationships/slide" Target="/ppt/slides/slide4.xml" Id="R68b31acc7a9d4a64" /><Relationship Type="http://schemas.openxmlformats.org/officeDocument/2006/relationships/slide" Target="/ppt/slides/slide5.xml" Id="R61c1fec8bead4a33" /><Relationship Type="http://schemas.openxmlformats.org/officeDocument/2006/relationships/slide" Target="/ppt/slides/slide6.xml" Id="R9e8e67a40cef45e1" /><Relationship Type="http://schemas.openxmlformats.org/officeDocument/2006/relationships/slide" Target="/ppt/slides/slide7.xml" Id="R69f565ada0a4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3e3217891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184549fdd4e12" /><Relationship Type="http://schemas.openxmlformats.org/officeDocument/2006/relationships/theme" Target="/ppt/slideMasters/theme/theme1.xml" Id="R36bfc05add5c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184549fdd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ffc8008a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9c84af71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f0df466c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0bece084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520b80226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5c35f2bb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110c04288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MATTERHORN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532 791 625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565 620 894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ANNA T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