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d1ba6400904a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3fb67c2bd14fd6"/>
  </p:sldMasterIdLst>
  <p:sldIdLst>
    <p:sldId xmlns:r="http://schemas.openxmlformats.org/officeDocument/2006/relationships" id="256" r:id="Rf609ba5ec23f4352"/>
    <p:sldId xmlns:r="http://schemas.openxmlformats.org/officeDocument/2006/relationships" id="257" r:id="R137409eafa034378"/>
    <p:sldId xmlns:r="http://schemas.openxmlformats.org/officeDocument/2006/relationships" id="258" r:id="R07a69396ecf946e1"/>
    <p:sldId xmlns:r="http://schemas.openxmlformats.org/officeDocument/2006/relationships" id="259" r:id="R73093a6494744eb5"/>
    <p:sldId xmlns:r="http://schemas.openxmlformats.org/officeDocument/2006/relationships" id="260" r:id="Rafcfe8c7ba1a4577"/>
    <p:sldId xmlns:r="http://schemas.openxmlformats.org/officeDocument/2006/relationships" id="261" r:id="Ra29328a8097c44f3"/>
    <p:sldId xmlns:r="http://schemas.openxmlformats.org/officeDocument/2006/relationships" id="262" r:id="R30dd79d5908640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3fb67c2bd14fd6" /><Relationship Type="http://schemas.openxmlformats.org/officeDocument/2006/relationships/slide" Target="/ppt/slides/slide1.xml" Id="Rf609ba5ec23f4352" /><Relationship Type="http://schemas.openxmlformats.org/officeDocument/2006/relationships/slide" Target="/ppt/slides/slide2.xml" Id="R137409eafa034378" /><Relationship Type="http://schemas.openxmlformats.org/officeDocument/2006/relationships/slide" Target="/ppt/slides/slide3.xml" Id="R07a69396ecf946e1" /><Relationship Type="http://schemas.openxmlformats.org/officeDocument/2006/relationships/slide" Target="/ppt/slides/slide4.xml" Id="R73093a6494744eb5" /><Relationship Type="http://schemas.openxmlformats.org/officeDocument/2006/relationships/slide" Target="/ppt/slides/slide5.xml" Id="Rafcfe8c7ba1a4577" /><Relationship Type="http://schemas.openxmlformats.org/officeDocument/2006/relationships/slide" Target="/ppt/slides/slide6.xml" Id="Ra29328a8097c44f3" /><Relationship Type="http://schemas.openxmlformats.org/officeDocument/2006/relationships/slide" Target="/ppt/slides/slide7.xml" Id="R30dd79d5908640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0ee355fd3145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5c5cb29e540a7" /><Relationship Type="http://schemas.openxmlformats.org/officeDocument/2006/relationships/theme" Target="/ppt/slideMasters/theme/theme1.xml" Id="R70907e5a599e4a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35c5cb29e540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e80cdc60249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5926295dd47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f221a3b8a4d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ce645c0c84a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ed76857c646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1f9c4e7d54e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9728352304d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SUNNEGA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SUNNEGA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SUNNEGA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SUNNEGA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SUNNEGA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SUNNEGA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−85 020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44 947 442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601 815 180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629 881 573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SUNNEGA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RAMM AXEL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SUNNEGA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40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ninette.jurs@aspelinramm.no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992 100 087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SUNNEGA AS</a:t>
            </a:r>
          </a:p>
        </p:txBody>
      </p:sp>
    </p:spTree>
  </p:cSld>
  <p:clrMapOvr>
    <a:masterClrMapping xmlns:a="http://schemas.openxmlformats.org/drawingml/2006/main"/>
  </p:clrMapOvr>
</p:sld>
</file>