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d8500a2533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5fd9e41394f60"/>
  </p:sldMasterIdLst>
  <p:sldIdLst>
    <p:sldId xmlns:r="http://schemas.openxmlformats.org/officeDocument/2006/relationships" id="256" r:id="Refd867d439c849cd"/>
    <p:sldId xmlns:r="http://schemas.openxmlformats.org/officeDocument/2006/relationships" id="257" r:id="Rccba407cd44c4fca"/>
    <p:sldId xmlns:r="http://schemas.openxmlformats.org/officeDocument/2006/relationships" id="258" r:id="Rc93758b393e14443"/>
    <p:sldId xmlns:r="http://schemas.openxmlformats.org/officeDocument/2006/relationships" id="259" r:id="R5f9f503c1fb24b7c"/>
    <p:sldId xmlns:r="http://schemas.openxmlformats.org/officeDocument/2006/relationships" id="260" r:id="R76fcc551aa9d41a3"/>
    <p:sldId xmlns:r="http://schemas.openxmlformats.org/officeDocument/2006/relationships" id="261" r:id="Rcf6d166b51ad4706"/>
    <p:sldId xmlns:r="http://schemas.openxmlformats.org/officeDocument/2006/relationships" id="262" r:id="R74219b847fb141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5fd9e41394f60" /><Relationship Type="http://schemas.openxmlformats.org/officeDocument/2006/relationships/slide" Target="/ppt/slides/slide1.xml" Id="Refd867d439c849cd" /><Relationship Type="http://schemas.openxmlformats.org/officeDocument/2006/relationships/slide" Target="/ppt/slides/slide2.xml" Id="Rccba407cd44c4fca" /><Relationship Type="http://schemas.openxmlformats.org/officeDocument/2006/relationships/slide" Target="/ppt/slides/slide3.xml" Id="Rc93758b393e14443" /><Relationship Type="http://schemas.openxmlformats.org/officeDocument/2006/relationships/slide" Target="/ppt/slides/slide4.xml" Id="R5f9f503c1fb24b7c" /><Relationship Type="http://schemas.openxmlformats.org/officeDocument/2006/relationships/slide" Target="/ppt/slides/slide5.xml" Id="R76fcc551aa9d41a3" /><Relationship Type="http://schemas.openxmlformats.org/officeDocument/2006/relationships/slide" Target="/ppt/slides/slide6.xml" Id="Rcf6d166b51ad4706" /><Relationship Type="http://schemas.openxmlformats.org/officeDocument/2006/relationships/slide" Target="/ppt/slides/slide7.xml" Id="R74219b847fb141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359cd44e4e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51848b8248a5" /><Relationship Type="http://schemas.openxmlformats.org/officeDocument/2006/relationships/theme" Target="/ppt/slideMasters/theme/theme1.xml" Id="Ref7cc45dd906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a951848b82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c04ed4a1d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aea3f3562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ce634a4c4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bf5a47a1340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21dd5a5024b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98637d92340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6354eac5d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WEISSHORN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43 321 224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613 517 917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641 865 759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RAMM JONAS ASPELIN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ninette.jurs@aspelinramm.no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992 100 109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WEISSHORN AS</a:t>
            </a:r>
          </a:p>
        </p:txBody>
      </p:sp>
    </p:spTree>
  </p:cSld>
  <p:clrMapOvr>
    <a:masterClrMapping xmlns:a="http://schemas.openxmlformats.org/drawingml/2006/main"/>
  </p:clrMapOvr>
</p:sld>
</file>