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cd9dd26b2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e540b79714019"/>
  </p:sldMasterIdLst>
  <p:sldIdLst>
    <p:sldId xmlns:r="http://schemas.openxmlformats.org/officeDocument/2006/relationships" id="256" r:id="R4bded1f753444131"/>
    <p:sldId xmlns:r="http://schemas.openxmlformats.org/officeDocument/2006/relationships" id="257" r:id="R2f3ba181ff5f424f"/>
    <p:sldId xmlns:r="http://schemas.openxmlformats.org/officeDocument/2006/relationships" id="258" r:id="R6c9d61927e1f4153"/>
    <p:sldId xmlns:r="http://schemas.openxmlformats.org/officeDocument/2006/relationships" id="259" r:id="Re8d59b66b7884997"/>
    <p:sldId xmlns:r="http://schemas.openxmlformats.org/officeDocument/2006/relationships" id="260" r:id="R57df9e13dc684633"/>
    <p:sldId xmlns:r="http://schemas.openxmlformats.org/officeDocument/2006/relationships" id="261" r:id="R77f4af7dc9c242c8"/>
    <p:sldId xmlns:r="http://schemas.openxmlformats.org/officeDocument/2006/relationships" id="262" r:id="R4f037a1d70c4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e540b79714019" /><Relationship Type="http://schemas.openxmlformats.org/officeDocument/2006/relationships/slide" Target="/ppt/slides/slide1.xml" Id="R4bded1f753444131" /><Relationship Type="http://schemas.openxmlformats.org/officeDocument/2006/relationships/slide" Target="/ppt/slides/slide2.xml" Id="R2f3ba181ff5f424f" /><Relationship Type="http://schemas.openxmlformats.org/officeDocument/2006/relationships/slide" Target="/ppt/slides/slide3.xml" Id="R6c9d61927e1f4153" /><Relationship Type="http://schemas.openxmlformats.org/officeDocument/2006/relationships/slide" Target="/ppt/slides/slide4.xml" Id="Re8d59b66b7884997" /><Relationship Type="http://schemas.openxmlformats.org/officeDocument/2006/relationships/slide" Target="/ppt/slides/slide5.xml" Id="R57df9e13dc684633" /><Relationship Type="http://schemas.openxmlformats.org/officeDocument/2006/relationships/slide" Target="/ppt/slides/slide6.xml" Id="R77f4af7dc9c242c8" /><Relationship Type="http://schemas.openxmlformats.org/officeDocument/2006/relationships/slide" Target="/ppt/slides/slide7.xml" Id="R4f037a1d70c4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a35e2066b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1ee433274415" /><Relationship Type="http://schemas.openxmlformats.org/officeDocument/2006/relationships/theme" Target="/ppt/slideMasters/theme/theme1.xml" Id="Rb8b57307f3b8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f1ee43327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89f55294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c0385ebc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197df40c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8d5434f59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774e46bc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e1a42701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e691befa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47 015 442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521 369 042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589 994 565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HENNING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