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1d1729ec8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53a3301e546cb"/>
  </p:sldMasterIdLst>
  <p:sldIdLst>
    <p:sldId xmlns:r="http://schemas.openxmlformats.org/officeDocument/2006/relationships" id="256" r:id="R0d614d54a71f4dc4"/>
    <p:sldId xmlns:r="http://schemas.openxmlformats.org/officeDocument/2006/relationships" id="257" r:id="Ra4217472b4ee4bfd"/>
    <p:sldId xmlns:r="http://schemas.openxmlformats.org/officeDocument/2006/relationships" id="258" r:id="Rcbabde62518f4fd4"/>
    <p:sldId xmlns:r="http://schemas.openxmlformats.org/officeDocument/2006/relationships" id="259" r:id="Rf1990e058615430c"/>
    <p:sldId xmlns:r="http://schemas.openxmlformats.org/officeDocument/2006/relationships" id="260" r:id="R4619cb6f186a4251"/>
    <p:sldId xmlns:r="http://schemas.openxmlformats.org/officeDocument/2006/relationships" id="261" r:id="R0fe151b123f44a50"/>
    <p:sldId xmlns:r="http://schemas.openxmlformats.org/officeDocument/2006/relationships" id="262" r:id="R5d33f79feecb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53a3301e546cb" /><Relationship Type="http://schemas.openxmlformats.org/officeDocument/2006/relationships/slide" Target="/ppt/slides/slide1.xml" Id="R0d614d54a71f4dc4" /><Relationship Type="http://schemas.openxmlformats.org/officeDocument/2006/relationships/slide" Target="/ppt/slides/slide2.xml" Id="Ra4217472b4ee4bfd" /><Relationship Type="http://schemas.openxmlformats.org/officeDocument/2006/relationships/slide" Target="/ppt/slides/slide3.xml" Id="Rcbabde62518f4fd4" /><Relationship Type="http://schemas.openxmlformats.org/officeDocument/2006/relationships/slide" Target="/ppt/slides/slide4.xml" Id="Rf1990e058615430c" /><Relationship Type="http://schemas.openxmlformats.org/officeDocument/2006/relationships/slide" Target="/ppt/slides/slide5.xml" Id="R4619cb6f186a4251" /><Relationship Type="http://schemas.openxmlformats.org/officeDocument/2006/relationships/slide" Target="/ppt/slides/slide6.xml" Id="R0fe151b123f44a50" /><Relationship Type="http://schemas.openxmlformats.org/officeDocument/2006/relationships/slide" Target="/ppt/slides/slide7.xml" Id="R5d33f79feecb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9d39ed99b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c9a2823f432c" /><Relationship Type="http://schemas.openxmlformats.org/officeDocument/2006/relationships/theme" Target="/ppt/slideMasters/theme/theme1.xml" Id="Rad3ff82c9b81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fc9a2823f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28101c37e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58fe774c6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defa55eb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82cfcd8a4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3f3669fb0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48dd6d8c9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211e3263d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LILLEROVDE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LILLEROVDE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LILLEROVDE MASKIN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LILLEROVDE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LILLEROVDE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LILLEROVDE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33 474 251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−2 975 963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−2 282 766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11 009 252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LILLEROVDE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LILLEROVDE ØYSTEIN F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LILLEROVDE RONNY 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RAMSEVIK MORTEN ANDRE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LILLEROVDE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992 105 259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LILLEROVDE MASKIN AS</a:t>
            </a:r>
          </a:p>
        </p:txBody>
      </p:sp>
    </p:spTree>
  </p:cSld>
  <p:clrMapOvr>
    <a:masterClrMapping xmlns:a="http://schemas.openxmlformats.org/drawingml/2006/main"/>
  </p:clrMapOvr>
</p:sld>
</file>