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02dd0ed6c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ca5203ca346d2"/>
  </p:sldMasterIdLst>
  <p:sldIdLst>
    <p:sldId xmlns:r="http://schemas.openxmlformats.org/officeDocument/2006/relationships" id="256" r:id="Rcab631a366894f5a"/>
    <p:sldId xmlns:r="http://schemas.openxmlformats.org/officeDocument/2006/relationships" id="257" r:id="R882fefae810e4f82"/>
    <p:sldId xmlns:r="http://schemas.openxmlformats.org/officeDocument/2006/relationships" id="258" r:id="R4200c2d4dcf84d60"/>
    <p:sldId xmlns:r="http://schemas.openxmlformats.org/officeDocument/2006/relationships" id="259" r:id="R8736cf5099c24547"/>
    <p:sldId xmlns:r="http://schemas.openxmlformats.org/officeDocument/2006/relationships" id="260" r:id="Rd5a452aca1004d0c"/>
    <p:sldId xmlns:r="http://schemas.openxmlformats.org/officeDocument/2006/relationships" id="261" r:id="R7371988a9732420c"/>
    <p:sldId xmlns:r="http://schemas.openxmlformats.org/officeDocument/2006/relationships" id="262" r:id="Rc398666d35de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ca5203ca346d2" /><Relationship Type="http://schemas.openxmlformats.org/officeDocument/2006/relationships/slide" Target="/ppt/slides/slide1.xml" Id="Rcab631a366894f5a" /><Relationship Type="http://schemas.openxmlformats.org/officeDocument/2006/relationships/slide" Target="/ppt/slides/slide2.xml" Id="R882fefae810e4f82" /><Relationship Type="http://schemas.openxmlformats.org/officeDocument/2006/relationships/slide" Target="/ppt/slides/slide3.xml" Id="R4200c2d4dcf84d60" /><Relationship Type="http://schemas.openxmlformats.org/officeDocument/2006/relationships/slide" Target="/ppt/slides/slide4.xml" Id="R8736cf5099c24547" /><Relationship Type="http://schemas.openxmlformats.org/officeDocument/2006/relationships/slide" Target="/ppt/slides/slide5.xml" Id="Rd5a452aca1004d0c" /><Relationship Type="http://schemas.openxmlformats.org/officeDocument/2006/relationships/slide" Target="/ppt/slides/slide6.xml" Id="R7371988a9732420c" /><Relationship Type="http://schemas.openxmlformats.org/officeDocument/2006/relationships/slide" Target="/ppt/slides/slide7.xml" Id="Rc398666d35de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9999ffdb8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d76a86a34f9e" /><Relationship Type="http://schemas.openxmlformats.org/officeDocument/2006/relationships/theme" Target="/ppt/slideMasters/theme/theme1.xml" Id="R257a28002a1b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6d76a86a3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4af118b2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c330bbc2c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268816828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0e67cb92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c643d0cbb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e004688fd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5aa38c19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