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301901d03e43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b42c27fd824e1b"/>
  </p:sldMasterIdLst>
  <p:sldIdLst>
    <p:sldId xmlns:r="http://schemas.openxmlformats.org/officeDocument/2006/relationships" id="256" r:id="R7b73d571ede3499a"/>
    <p:sldId xmlns:r="http://schemas.openxmlformats.org/officeDocument/2006/relationships" id="257" r:id="R53dff8181d364bc7"/>
    <p:sldId xmlns:r="http://schemas.openxmlformats.org/officeDocument/2006/relationships" id="258" r:id="Re01e55b2f0d9418c"/>
    <p:sldId xmlns:r="http://schemas.openxmlformats.org/officeDocument/2006/relationships" id="259" r:id="R639f62e8295d4906"/>
    <p:sldId xmlns:r="http://schemas.openxmlformats.org/officeDocument/2006/relationships" id="260" r:id="Rd8cc0c7f0715480a"/>
    <p:sldId xmlns:r="http://schemas.openxmlformats.org/officeDocument/2006/relationships" id="261" r:id="R5ae8d494bf0446b0"/>
    <p:sldId xmlns:r="http://schemas.openxmlformats.org/officeDocument/2006/relationships" id="262" r:id="R6257dd342aa54f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b42c27fd824e1b" /><Relationship Type="http://schemas.openxmlformats.org/officeDocument/2006/relationships/slide" Target="/ppt/slides/slide1.xml" Id="R7b73d571ede3499a" /><Relationship Type="http://schemas.openxmlformats.org/officeDocument/2006/relationships/slide" Target="/ppt/slides/slide2.xml" Id="R53dff8181d364bc7" /><Relationship Type="http://schemas.openxmlformats.org/officeDocument/2006/relationships/slide" Target="/ppt/slides/slide3.xml" Id="Re01e55b2f0d9418c" /><Relationship Type="http://schemas.openxmlformats.org/officeDocument/2006/relationships/slide" Target="/ppt/slides/slide4.xml" Id="R639f62e8295d4906" /><Relationship Type="http://schemas.openxmlformats.org/officeDocument/2006/relationships/slide" Target="/ppt/slides/slide5.xml" Id="Rd8cc0c7f0715480a" /><Relationship Type="http://schemas.openxmlformats.org/officeDocument/2006/relationships/slide" Target="/ppt/slides/slide6.xml" Id="R5ae8d494bf0446b0" /><Relationship Type="http://schemas.openxmlformats.org/officeDocument/2006/relationships/slide" Target="/ppt/slides/slide7.xml" Id="R6257dd342aa54f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22d6b97a8640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3880af3564543" /><Relationship Type="http://schemas.openxmlformats.org/officeDocument/2006/relationships/theme" Target="/ppt/slideMasters/theme/theme1.xml" Id="Red000da0862d48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d3880af35645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5d3d3ae3847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352fb063f49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60f38acf748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adab52a4d47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7eacd23a345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1d20789ad45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2725547cc4b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JOF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JOF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−135 757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12 120 306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421 727 459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421 819 113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FORBERGSKOG JENS-OTTO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992 108 193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JOF INVEST AS</a:t>
            </a:r>
          </a:p>
        </p:txBody>
      </p:sp>
    </p:spTree>
  </p:cSld>
  <p:clrMapOvr>
    <a:masterClrMapping xmlns:a="http://schemas.openxmlformats.org/drawingml/2006/main"/>
  </p:clrMapOvr>
</p:sld>
</file>