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5b4195e09f46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6b0ef7080c45f8"/>
  </p:sldMasterIdLst>
  <p:sldIdLst>
    <p:sldId xmlns:r="http://schemas.openxmlformats.org/officeDocument/2006/relationships" id="256" r:id="Rd43f1fa7de5f4eb1"/>
    <p:sldId xmlns:r="http://schemas.openxmlformats.org/officeDocument/2006/relationships" id="257" r:id="Rb910c228a7d245a0"/>
    <p:sldId xmlns:r="http://schemas.openxmlformats.org/officeDocument/2006/relationships" id="258" r:id="R3a9b12cad61c4fb2"/>
    <p:sldId xmlns:r="http://schemas.openxmlformats.org/officeDocument/2006/relationships" id="259" r:id="R59cbe451f75b4ba8"/>
    <p:sldId xmlns:r="http://schemas.openxmlformats.org/officeDocument/2006/relationships" id="260" r:id="Rde22dbe6a82c4b0a"/>
    <p:sldId xmlns:r="http://schemas.openxmlformats.org/officeDocument/2006/relationships" id="261" r:id="R8efd62c4fe304130"/>
    <p:sldId xmlns:r="http://schemas.openxmlformats.org/officeDocument/2006/relationships" id="262" r:id="R1f30fdaed83e4d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6b0ef7080c45f8" /><Relationship Type="http://schemas.openxmlformats.org/officeDocument/2006/relationships/slide" Target="/ppt/slides/slide1.xml" Id="Rd43f1fa7de5f4eb1" /><Relationship Type="http://schemas.openxmlformats.org/officeDocument/2006/relationships/slide" Target="/ppt/slides/slide2.xml" Id="Rb910c228a7d245a0" /><Relationship Type="http://schemas.openxmlformats.org/officeDocument/2006/relationships/slide" Target="/ppt/slides/slide3.xml" Id="R3a9b12cad61c4fb2" /><Relationship Type="http://schemas.openxmlformats.org/officeDocument/2006/relationships/slide" Target="/ppt/slides/slide4.xml" Id="R59cbe451f75b4ba8" /><Relationship Type="http://schemas.openxmlformats.org/officeDocument/2006/relationships/slide" Target="/ppt/slides/slide5.xml" Id="Rde22dbe6a82c4b0a" /><Relationship Type="http://schemas.openxmlformats.org/officeDocument/2006/relationships/slide" Target="/ppt/slides/slide6.xml" Id="R8efd62c4fe304130" /><Relationship Type="http://schemas.openxmlformats.org/officeDocument/2006/relationships/slide" Target="/ppt/slides/slide7.xml" Id="R1f30fdaed83e4d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6ae318c3ba414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bf896c4844a36" /><Relationship Type="http://schemas.openxmlformats.org/officeDocument/2006/relationships/theme" Target="/ppt/slideMasters/theme/theme1.xml" Id="R986f61ef183b4d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8bf896c4844a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fd4e4d29a64e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5440dc77fa4e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b91a0c2aa49c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9c2c5158f48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7d400ac5542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dafa77534412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a77dfc180b4a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STIHATT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−249 512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19 705 399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343 800 947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343 969 818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STIG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992 108 681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STIHATT AS</a:t>
            </a:r>
          </a:p>
        </p:txBody>
      </p:sp>
    </p:spTree>
  </p:cSld>
  <p:clrMapOvr>
    <a:masterClrMapping xmlns:a="http://schemas.openxmlformats.org/drawingml/2006/main"/>
  </p:clrMapOvr>
</p:sld>
</file>