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a5d38a50b344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85fd2268c48b5"/>
  </p:sldMasterIdLst>
  <p:sldIdLst>
    <p:sldId xmlns:r="http://schemas.openxmlformats.org/officeDocument/2006/relationships" id="256" r:id="R5ddc76b94caf4c8b"/>
    <p:sldId xmlns:r="http://schemas.openxmlformats.org/officeDocument/2006/relationships" id="257" r:id="Rc281435130d24670"/>
    <p:sldId xmlns:r="http://schemas.openxmlformats.org/officeDocument/2006/relationships" id="258" r:id="Rab7db424fdc949c2"/>
    <p:sldId xmlns:r="http://schemas.openxmlformats.org/officeDocument/2006/relationships" id="259" r:id="R135f9b358b8946e3"/>
    <p:sldId xmlns:r="http://schemas.openxmlformats.org/officeDocument/2006/relationships" id="260" r:id="Rc9c3035b5a074a58"/>
    <p:sldId xmlns:r="http://schemas.openxmlformats.org/officeDocument/2006/relationships" id="261" r:id="Re6355baebc8e44ba"/>
    <p:sldId xmlns:r="http://schemas.openxmlformats.org/officeDocument/2006/relationships" id="262" r:id="R8bc53e0a7640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85fd2268c48b5" /><Relationship Type="http://schemas.openxmlformats.org/officeDocument/2006/relationships/slide" Target="/ppt/slides/slide1.xml" Id="R5ddc76b94caf4c8b" /><Relationship Type="http://schemas.openxmlformats.org/officeDocument/2006/relationships/slide" Target="/ppt/slides/slide2.xml" Id="Rc281435130d24670" /><Relationship Type="http://schemas.openxmlformats.org/officeDocument/2006/relationships/slide" Target="/ppt/slides/slide3.xml" Id="Rab7db424fdc949c2" /><Relationship Type="http://schemas.openxmlformats.org/officeDocument/2006/relationships/slide" Target="/ppt/slides/slide4.xml" Id="R135f9b358b8946e3" /><Relationship Type="http://schemas.openxmlformats.org/officeDocument/2006/relationships/slide" Target="/ppt/slides/slide5.xml" Id="Rc9c3035b5a074a58" /><Relationship Type="http://schemas.openxmlformats.org/officeDocument/2006/relationships/slide" Target="/ppt/slides/slide6.xml" Id="Re6355baebc8e44ba" /><Relationship Type="http://schemas.openxmlformats.org/officeDocument/2006/relationships/slide" Target="/ppt/slides/slide7.xml" Id="R8bc53e0a7640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d3f659c4447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16349e1274a05" /><Relationship Type="http://schemas.openxmlformats.org/officeDocument/2006/relationships/theme" Target="/ppt/slideMasters/theme/theme1.xml" Id="R801b6e6a06b14b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e16349e127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89f39010143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1cfcf4e96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549e9cc2e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e27f5990542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7406c49ee48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44286f5e440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c8a29290140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23 921 639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427 018 623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427 350 950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