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ebebf01f2b45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922185116448f8"/>
  </p:sldMasterIdLst>
  <p:sldIdLst>
    <p:sldId xmlns:r="http://schemas.openxmlformats.org/officeDocument/2006/relationships" id="256" r:id="R0e6d2b66333e4f19"/>
    <p:sldId xmlns:r="http://schemas.openxmlformats.org/officeDocument/2006/relationships" id="257" r:id="R39a98df5c85e4ca6"/>
    <p:sldId xmlns:r="http://schemas.openxmlformats.org/officeDocument/2006/relationships" id="258" r:id="Rf54b6a6908e64a14"/>
    <p:sldId xmlns:r="http://schemas.openxmlformats.org/officeDocument/2006/relationships" id="259" r:id="Ra725f4d1f4674cab"/>
    <p:sldId xmlns:r="http://schemas.openxmlformats.org/officeDocument/2006/relationships" id="260" r:id="R9c83efbfa8164d40"/>
    <p:sldId xmlns:r="http://schemas.openxmlformats.org/officeDocument/2006/relationships" id="261" r:id="Rd2c310f68e064b27"/>
    <p:sldId xmlns:r="http://schemas.openxmlformats.org/officeDocument/2006/relationships" id="262" r:id="Re074e75761e94d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922185116448f8" /><Relationship Type="http://schemas.openxmlformats.org/officeDocument/2006/relationships/slide" Target="/ppt/slides/slide1.xml" Id="R0e6d2b66333e4f19" /><Relationship Type="http://schemas.openxmlformats.org/officeDocument/2006/relationships/slide" Target="/ppt/slides/slide2.xml" Id="R39a98df5c85e4ca6" /><Relationship Type="http://schemas.openxmlformats.org/officeDocument/2006/relationships/slide" Target="/ppt/slides/slide3.xml" Id="Rf54b6a6908e64a14" /><Relationship Type="http://schemas.openxmlformats.org/officeDocument/2006/relationships/slide" Target="/ppt/slides/slide4.xml" Id="Ra725f4d1f4674cab" /><Relationship Type="http://schemas.openxmlformats.org/officeDocument/2006/relationships/slide" Target="/ppt/slides/slide5.xml" Id="R9c83efbfa8164d40" /><Relationship Type="http://schemas.openxmlformats.org/officeDocument/2006/relationships/slide" Target="/ppt/slides/slide6.xml" Id="Rd2c310f68e064b27" /><Relationship Type="http://schemas.openxmlformats.org/officeDocument/2006/relationships/slide" Target="/ppt/slides/slide7.xml" Id="Re074e75761e94d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ade4289754a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b672c9fe8407f" /><Relationship Type="http://schemas.openxmlformats.org/officeDocument/2006/relationships/theme" Target="/ppt/slideMasters/theme/theme1.xml" Id="R36aea99344dd43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bb672c9fe840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3c2b59db644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44e8ee77247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09049743641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ee0ec90d84a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d3caa2ca849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8d050a8c143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7197d438945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36 083 759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374 591 473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376 189 077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