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62180817f946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2a982ef30a42fd"/>
  </p:sldMasterIdLst>
  <p:sldIdLst>
    <p:sldId xmlns:r="http://schemas.openxmlformats.org/officeDocument/2006/relationships" id="256" r:id="Ra05b69fcc63640b8"/>
    <p:sldId xmlns:r="http://schemas.openxmlformats.org/officeDocument/2006/relationships" id="257" r:id="Rda158a8c2fd54a11"/>
    <p:sldId xmlns:r="http://schemas.openxmlformats.org/officeDocument/2006/relationships" id="258" r:id="R45b9edba45f9447f"/>
    <p:sldId xmlns:r="http://schemas.openxmlformats.org/officeDocument/2006/relationships" id="259" r:id="R8943b388dac342f1"/>
    <p:sldId xmlns:r="http://schemas.openxmlformats.org/officeDocument/2006/relationships" id="260" r:id="Rcc6b90b3a1a94951"/>
    <p:sldId xmlns:r="http://schemas.openxmlformats.org/officeDocument/2006/relationships" id="261" r:id="Rbc6a9d590ff24115"/>
    <p:sldId xmlns:r="http://schemas.openxmlformats.org/officeDocument/2006/relationships" id="262" r:id="R5a5b10ece3f248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2a982ef30a42fd" /><Relationship Type="http://schemas.openxmlformats.org/officeDocument/2006/relationships/slide" Target="/ppt/slides/slide1.xml" Id="Ra05b69fcc63640b8" /><Relationship Type="http://schemas.openxmlformats.org/officeDocument/2006/relationships/slide" Target="/ppt/slides/slide2.xml" Id="Rda158a8c2fd54a11" /><Relationship Type="http://schemas.openxmlformats.org/officeDocument/2006/relationships/slide" Target="/ppt/slides/slide3.xml" Id="R45b9edba45f9447f" /><Relationship Type="http://schemas.openxmlformats.org/officeDocument/2006/relationships/slide" Target="/ppt/slides/slide4.xml" Id="R8943b388dac342f1" /><Relationship Type="http://schemas.openxmlformats.org/officeDocument/2006/relationships/slide" Target="/ppt/slides/slide5.xml" Id="Rcc6b90b3a1a94951" /><Relationship Type="http://schemas.openxmlformats.org/officeDocument/2006/relationships/slide" Target="/ppt/slides/slide6.xml" Id="Rbc6a9d590ff24115" /><Relationship Type="http://schemas.openxmlformats.org/officeDocument/2006/relationships/slide" Target="/ppt/slides/slide7.xml" Id="R5a5b10ece3f248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a86ed6ab264d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460eb2742417d" /><Relationship Type="http://schemas.openxmlformats.org/officeDocument/2006/relationships/theme" Target="/ppt/slideMasters/theme/theme1.xml" Id="R467aae3b864142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b460eb274241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875c036b741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621eae2bc4b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63305353a49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d08c4713f46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6ebce20d24f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a47cc41eb42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ad47b390844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ØYHATT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25 681 250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387 873 326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394 922 517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