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5d3c97b7d6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15044bea3d4824"/>
  </p:sldMasterIdLst>
  <p:sldIdLst>
    <p:sldId xmlns:r="http://schemas.openxmlformats.org/officeDocument/2006/relationships" id="256" r:id="R31be4584fca042f4"/>
    <p:sldId xmlns:r="http://schemas.openxmlformats.org/officeDocument/2006/relationships" id="257" r:id="R230cca89b05a4996"/>
    <p:sldId xmlns:r="http://schemas.openxmlformats.org/officeDocument/2006/relationships" id="258" r:id="Ref7c31d2839b4ab1"/>
    <p:sldId xmlns:r="http://schemas.openxmlformats.org/officeDocument/2006/relationships" id="259" r:id="R3cf35875198d4b99"/>
    <p:sldId xmlns:r="http://schemas.openxmlformats.org/officeDocument/2006/relationships" id="260" r:id="Re57040c4c87148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5044bea3d4824" /><Relationship Type="http://schemas.openxmlformats.org/officeDocument/2006/relationships/slide" Target="/ppt/slides/slide1.xml" Id="R31be4584fca042f4" /><Relationship Type="http://schemas.openxmlformats.org/officeDocument/2006/relationships/slide" Target="/ppt/slides/slide2.xml" Id="R230cca89b05a4996" /><Relationship Type="http://schemas.openxmlformats.org/officeDocument/2006/relationships/slide" Target="/ppt/slides/slide3.xml" Id="Ref7c31d2839b4ab1" /><Relationship Type="http://schemas.openxmlformats.org/officeDocument/2006/relationships/slide" Target="/ppt/slides/slide4.xml" Id="R3cf35875198d4b99" /><Relationship Type="http://schemas.openxmlformats.org/officeDocument/2006/relationships/slide" Target="/ppt/slides/slide5.xml" Id="Re57040c4c87148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75b48f53c41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6eef246c24f65" /><Relationship Type="http://schemas.openxmlformats.org/officeDocument/2006/relationships/theme" Target="/ppt/slideMasters/theme/theme1.xml" Id="Rbae431ca0039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c6eef246c24f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9dc44cad9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1df0d0541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c55dca352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5674d58834b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63242a927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EKREN VVS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EKREN VVS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EKREN VVS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EKREN VVS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EKREN VVS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EKREN VVS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Holemslykkjvegen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992 110 066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EKREN VVS</a:t>
            </a:r>
          </a:p>
        </p:txBody>
      </p:sp>
    </p:spTree>
  </p:cSld>
  <p:clrMapOvr>
    <a:masterClrMapping xmlns:a="http://schemas.openxmlformats.org/drawingml/2006/main"/>
  </p:clrMapOvr>
</p:sld>
</file>