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07d69fcaa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4da3cee874c1b"/>
  </p:sldMasterIdLst>
  <p:sldIdLst>
    <p:sldId xmlns:r="http://schemas.openxmlformats.org/officeDocument/2006/relationships" id="256" r:id="R0d46e11396784681"/>
    <p:sldId xmlns:r="http://schemas.openxmlformats.org/officeDocument/2006/relationships" id="257" r:id="Rfbd074f983ee401e"/>
    <p:sldId xmlns:r="http://schemas.openxmlformats.org/officeDocument/2006/relationships" id="258" r:id="Rbcb13096fac74a46"/>
    <p:sldId xmlns:r="http://schemas.openxmlformats.org/officeDocument/2006/relationships" id="259" r:id="R7ebf08a9ffc14e94"/>
    <p:sldId xmlns:r="http://schemas.openxmlformats.org/officeDocument/2006/relationships" id="260" r:id="Rb7576da99da54853"/>
    <p:sldId xmlns:r="http://schemas.openxmlformats.org/officeDocument/2006/relationships" id="261" r:id="R3fba9e7207d6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4da3cee874c1b" /><Relationship Type="http://schemas.openxmlformats.org/officeDocument/2006/relationships/slide" Target="/ppt/slides/slide1.xml" Id="R0d46e11396784681" /><Relationship Type="http://schemas.openxmlformats.org/officeDocument/2006/relationships/slide" Target="/ppt/slides/slide2.xml" Id="Rfbd074f983ee401e" /><Relationship Type="http://schemas.openxmlformats.org/officeDocument/2006/relationships/slide" Target="/ppt/slides/slide3.xml" Id="Rbcb13096fac74a46" /><Relationship Type="http://schemas.openxmlformats.org/officeDocument/2006/relationships/slide" Target="/ppt/slides/slide4.xml" Id="R7ebf08a9ffc14e94" /><Relationship Type="http://schemas.openxmlformats.org/officeDocument/2006/relationships/slide" Target="/ppt/slides/slide5.xml" Id="Rb7576da99da54853" /><Relationship Type="http://schemas.openxmlformats.org/officeDocument/2006/relationships/slide" Target="/ppt/slides/slide6.xml" Id="R3fba9e7207d6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778e8ec7d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d8b698c654a7c" /><Relationship Type="http://schemas.openxmlformats.org/officeDocument/2006/relationships/theme" Target="/ppt/slideMasters/theme/theme1.xml" Id="Rbcabd7f73059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d8b698c65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172ed07f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2b15420c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24848d128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36bf398a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c5ee64f7e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0cbf65cb3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16 963 267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16 342 227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287 838 394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292 403 894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1131 Sentrum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0317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