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4ad938e20f48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4d1ee15436408f"/>
  </p:sldMasterIdLst>
  <p:sldIdLst>
    <p:sldId xmlns:r="http://schemas.openxmlformats.org/officeDocument/2006/relationships" id="256" r:id="R6185e01391db43c2"/>
    <p:sldId xmlns:r="http://schemas.openxmlformats.org/officeDocument/2006/relationships" id="257" r:id="Rd7da4468dfc14b93"/>
    <p:sldId xmlns:r="http://schemas.openxmlformats.org/officeDocument/2006/relationships" id="258" r:id="Rb2056cd2cb9a4ba1"/>
    <p:sldId xmlns:r="http://schemas.openxmlformats.org/officeDocument/2006/relationships" id="259" r:id="Rf8e337fd017f4b62"/>
    <p:sldId xmlns:r="http://schemas.openxmlformats.org/officeDocument/2006/relationships" id="260" r:id="R9edec1424b494fee"/>
    <p:sldId xmlns:r="http://schemas.openxmlformats.org/officeDocument/2006/relationships" id="261" r:id="R48e5ab91cb8b4cde"/>
    <p:sldId xmlns:r="http://schemas.openxmlformats.org/officeDocument/2006/relationships" id="262" r:id="Rd9d6957b883642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d1ee15436408f" /><Relationship Type="http://schemas.openxmlformats.org/officeDocument/2006/relationships/slide" Target="/ppt/slides/slide1.xml" Id="R6185e01391db43c2" /><Relationship Type="http://schemas.openxmlformats.org/officeDocument/2006/relationships/slide" Target="/ppt/slides/slide2.xml" Id="Rd7da4468dfc14b93" /><Relationship Type="http://schemas.openxmlformats.org/officeDocument/2006/relationships/slide" Target="/ppt/slides/slide3.xml" Id="Rb2056cd2cb9a4ba1" /><Relationship Type="http://schemas.openxmlformats.org/officeDocument/2006/relationships/slide" Target="/ppt/slides/slide4.xml" Id="Rf8e337fd017f4b62" /><Relationship Type="http://schemas.openxmlformats.org/officeDocument/2006/relationships/slide" Target="/ppt/slides/slide5.xml" Id="R9edec1424b494fee" /><Relationship Type="http://schemas.openxmlformats.org/officeDocument/2006/relationships/slide" Target="/ppt/slides/slide6.xml" Id="R48e5ab91cb8b4cde" /><Relationship Type="http://schemas.openxmlformats.org/officeDocument/2006/relationships/slide" Target="/ppt/slides/slide7.xml" Id="Rd9d6957b883642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4229712d846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ce0920eb04f26" /><Relationship Type="http://schemas.openxmlformats.org/officeDocument/2006/relationships/theme" Target="/ppt/slideMasters/theme/theme1.xml" Id="R993e77d41a8d41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bce0920eb04f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f88487b1f48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326a85b7140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f314f082640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a6840d49b4b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065db588b4d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d02ea954144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50caecda44d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EMKH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2 589 605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2 589 605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HVIDE ELEN MARIE KYRKJEBØ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992 112 735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