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24b93fe18c44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db687ef9754a83"/>
  </p:sldMasterIdLst>
  <p:sldIdLst>
    <p:sldId xmlns:r="http://schemas.openxmlformats.org/officeDocument/2006/relationships" id="256" r:id="Rd6bce053cb87420b"/>
    <p:sldId xmlns:r="http://schemas.openxmlformats.org/officeDocument/2006/relationships" id="257" r:id="R7ec880ab7fae4268"/>
    <p:sldId xmlns:r="http://schemas.openxmlformats.org/officeDocument/2006/relationships" id="258" r:id="Rb51bbbc37d304339"/>
    <p:sldId xmlns:r="http://schemas.openxmlformats.org/officeDocument/2006/relationships" id="259" r:id="Rcb851eb3590c42f7"/>
    <p:sldId xmlns:r="http://schemas.openxmlformats.org/officeDocument/2006/relationships" id="260" r:id="R700066e99a654530"/>
    <p:sldId xmlns:r="http://schemas.openxmlformats.org/officeDocument/2006/relationships" id="261" r:id="Rc5b51f20c8ff4a62"/>
    <p:sldId xmlns:r="http://schemas.openxmlformats.org/officeDocument/2006/relationships" id="262" r:id="R164405f4ec11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db687ef9754a83" /><Relationship Type="http://schemas.openxmlformats.org/officeDocument/2006/relationships/slide" Target="/ppt/slides/slide1.xml" Id="Rd6bce053cb87420b" /><Relationship Type="http://schemas.openxmlformats.org/officeDocument/2006/relationships/slide" Target="/ppt/slides/slide2.xml" Id="R7ec880ab7fae4268" /><Relationship Type="http://schemas.openxmlformats.org/officeDocument/2006/relationships/slide" Target="/ppt/slides/slide3.xml" Id="Rb51bbbc37d304339" /><Relationship Type="http://schemas.openxmlformats.org/officeDocument/2006/relationships/slide" Target="/ppt/slides/slide4.xml" Id="Rcb851eb3590c42f7" /><Relationship Type="http://schemas.openxmlformats.org/officeDocument/2006/relationships/slide" Target="/ppt/slides/slide5.xml" Id="R700066e99a654530" /><Relationship Type="http://schemas.openxmlformats.org/officeDocument/2006/relationships/slide" Target="/ppt/slides/slide6.xml" Id="Rc5b51f20c8ff4a62" /><Relationship Type="http://schemas.openxmlformats.org/officeDocument/2006/relationships/slide" Target="/ppt/slides/slide7.xml" Id="R164405f4ec11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158369eb0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abe499f24188" /><Relationship Type="http://schemas.openxmlformats.org/officeDocument/2006/relationships/theme" Target="/ppt/slideMasters/theme/theme1.xml" Id="R1b0bfc51925f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fabe499f2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4c35b9b5e41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fbf026dd9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27360e4e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eab861c21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36ed9cd81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bd594a2b54c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9137fe5af41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MTKH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MTKH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2 963 438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2 963 438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MARTHEA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MTKH AS</a:t>
            </a:r>
          </a:p>
        </p:txBody>
      </p:sp>
    </p:spTree>
  </p:cSld>
  <p:clrMapOvr>
    <a:masterClrMapping xmlns:a="http://schemas.openxmlformats.org/drawingml/2006/main"/>
  </p:clrMapOvr>
</p:sld>
</file>