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852587017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716bd7b7f401c"/>
  </p:sldMasterIdLst>
  <p:sldIdLst>
    <p:sldId xmlns:r="http://schemas.openxmlformats.org/officeDocument/2006/relationships" id="256" r:id="Rf33fec05410e496c"/>
    <p:sldId xmlns:r="http://schemas.openxmlformats.org/officeDocument/2006/relationships" id="257" r:id="R43f3bae2863c4985"/>
    <p:sldId xmlns:r="http://schemas.openxmlformats.org/officeDocument/2006/relationships" id="258" r:id="R257c108d46424561"/>
    <p:sldId xmlns:r="http://schemas.openxmlformats.org/officeDocument/2006/relationships" id="259" r:id="R2749833e6f03461f"/>
    <p:sldId xmlns:r="http://schemas.openxmlformats.org/officeDocument/2006/relationships" id="260" r:id="Rcc5d51dee86a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716bd7b7f401c" /><Relationship Type="http://schemas.openxmlformats.org/officeDocument/2006/relationships/slide" Target="/ppt/slides/slide1.xml" Id="Rf33fec05410e496c" /><Relationship Type="http://schemas.openxmlformats.org/officeDocument/2006/relationships/slide" Target="/ppt/slides/slide2.xml" Id="R43f3bae2863c4985" /><Relationship Type="http://schemas.openxmlformats.org/officeDocument/2006/relationships/slide" Target="/ppt/slides/slide3.xml" Id="R257c108d46424561" /><Relationship Type="http://schemas.openxmlformats.org/officeDocument/2006/relationships/slide" Target="/ppt/slides/slide4.xml" Id="R2749833e6f03461f" /><Relationship Type="http://schemas.openxmlformats.org/officeDocument/2006/relationships/slide" Target="/ppt/slides/slide5.xml" Id="Rcc5d51dee86a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1d193a8fd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2c7e6a8b415a" /><Relationship Type="http://schemas.openxmlformats.org/officeDocument/2006/relationships/theme" Target="/ppt/slideMasters/theme/theme1.xml" Id="R834181bbc92f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32c7e6a8b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986a0f86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bca15d8e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ead435fe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bc50e77e9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e2097717c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