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54c6b2cc9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298f68ba34f1e"/>
  </p:sldMasterIdLst>
  <p:sldIdLst>
    <p:sldId xmlns:r="http://schemas.openxmlformats.org/officeDocument/2006/relationships" id="256" r:id="Ra613ab75cfca4cd3"/>
    <p:sldId xmlns:r="http://schemas.openxmlformats.org/officeDocument/2006/relationships" id="257" r:id="Rbf3aeb826ef44f58"/>
    <p:sldId xmlns:r="http://schemas.openxmlformats.org/officeDocument/2006/relationships" id="258" r:id="Rfd5fb95b2fc74c50"/>
    <p:sldId xmlns:r="http://schemas.openxmlformats.org/officeDocument/2006/relationships" id="259" r:id="R88cb34639d6440d7"/>
    <p:sldId xmlns:r="http://schemas.openxmlformats.org/officeDocument/2006/relationships" id="260" r:id="R1686dee103264df5"/>
    <p:sldId xmlns:r="http://schemas.openxmlformats.org/officeDocument/2006/relationships" id="261" r:id="R1a553fa3ea974ecd"/>
    <p:sldId xmlns:r="http://schemas.openxmlformats.org/officeDocument/2006/relationships" id="262" r:id="R1476ab30b5cb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298f68ba34f1e" /><Relationship Type="http://schemas.openxmlformats.org/officeDocument/2006/relationships/slide" Target="/ppt/slides/slide1.xml" Id="Ra613ab75cfca4cd3" /><Relationship Type="http://schemas.openxmlformats.org/officeDocument/2006/relationships/slide" Target="/ppt/slides/slide2.xml" Id="Rbf3aeb826ef44f58" /><Relationship Type="http://schemas.openxmlformats.org/officeDocument/2006/relationships/slide" Target="/ppt/slides/slide3.xml" Id="Rfd5fb95b2fc74c50" /><Relationship Type="http://schemas.openxmlformats.org/officeDocument/2006/relationships/slide" Target="/ppt/slides/slide4.xml" Id="R88cb34639d6440d7" /><Relationship Type="http://schemas.openxmlformats.org/officeDocument/2006/relationships/slide" Target="/ppt/slides/slide5.xml" Id="R1686dee103264df5" /><Relationship Type="http://schemas.openxmlformats.org/officeDocument/2006/relationships/slide" Target="/ppt/slides/slide6.xml" Id="R1a553fa3ea974ecd" /><Relationship Type="http://schemas.openxmlformats.org/officeDocument/2006/relationships/slide" Target="/ppt/slides/slide7.xml" Id="R1476ab30b5cb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00d3317c5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82194a2634b1a" /><Relationship Type="http://schemas.openxmlformats.org/officeDocument/2006/relationships/theme" Target="/ppt/slideMasters/theme/theme1.xml" Id="R56c00a0e4ad8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82194a263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ac7495e4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bc3fca732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e4ce7abc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1b568aeb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7ecae308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b31fb1d71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8454138b1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B. MORK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B. MORK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B. MORK AS ble etablert [år] og holder til i Oppland.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B. MORK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B. MORK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B. MORK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2 229 876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B. MORK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OLE BERNHOF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B. MORK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Opplandsveien 414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7745 Oppland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92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B. MORK AS</a:t>
            </a:r>
          </a:p>
        </p:txBody>
      </p:sp>
    </p:spTree>
  </p:cSld>
  <p:clrMapOvr>
    <a:masterClrMapping xmlns:a="http://schemas.openxmlformats.org/drawingml/2006/main"/>
  </p:clrMapOvr>
</p:sld>
</file>