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4cc91165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88d2eb9fc4251"/>
  </p:sldMasterIdLst>
  <p:sldIdLst>
    <p:sldId xmlns:r="http://schemas.openxmlformats.org/officeDocument/2006/relationships" id="256" r:id="Ra4969e61432c4d19"/>
    <p:sldId xmlns:r="http://schemas.openxmlformats.org/officeDocument/2006/relationships" id="257" r:id="R7fe2e48ebf314e8a"/>
    <p:sldId xmlns:r="http://schemas.openxmlformats.org/officeDocument/2006/relationships" id="258" r:id="Rb882fe10cfc94f79"/>
    <p:sldId xmlns:r="http://schemas.openxmlformats.org/officeDocument/2006/relationships" id="259" r:id="Rf82c967a974e4d39"/>
    <p:sldId xmlns:r="http://schemas.openxmlformats.org/officeDocument/2006/relationships" id="260" r:id="R1b1d94e5d08d4c35"/>
    <p:sldId xmlns:r="http://schemas.openxmlformats.org/officeDocument/2006/relationships" id="261" r:id="R6eb0968a11524acb"/>
    <p:sldId xmlns:r="http://schemas.openxmlformats.org/officeDocument/2006/relationships" id="262" r:id="Rbcf8c64df1fc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88d2eb9fc4251" /><Relationship Type="http://schemas.openxmlformats.org/officeDocument/2006/relationships/slide" Target="/ppt/slides/slide1.xml" Id="Ra4969e61432c4d19" /><Relationship Type="http://schemas.openxmlformats.org/officeDocument/2006/relationships/slide" Target="/ppt/slides/slide2.xml" Id="R7fe2e48ebf314e8a" /><Relationship Type="http://schemas.openxmlformats.org/officeDocument/2006/relationships/slide" Target="/ppt/slides/slide3.xml" Id="Rb882fe10cfc94f79" /><Relationship Type="http://schemas.openxmlformats.org/officeDocument/2006/relationships/slide" Target="/ppt/slides/slide4.xml" Id="Rf82c967a974e4d39" /><Relationship Type="http://schemas.openxmlformats.org/officeDocument/2006/relationships/slide" Target="/ppt/slides/slide5.xml" Id="R1b1d94e5d08d4c35" /><Relationship Type="http://schemas.openxmlformats.org/officeDocument/2006/relationships/slide" Target="/ppt/slides/slide6.xml" Id="R6eb0968a11524acb" /><Relationship Type="http://schemas.openxmlformats.org/officeDocument/2006/relationships/slide" Target="/ppt/slides/slide7.xml" Id="Rbcf8c64df1fc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e29feb769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a7349db642ea" /><Relationship Type="http://schemas.openxmlformats.org/officeDocument/2006/relationships/theme" Target="/ppt/slideMasters/theme/theme1.xml" Id="Rad67390ead8d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fa7349db6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ec0e5501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d1778bdc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0a5d3652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bf332244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a79b354a42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6e6f32d9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63fce6bf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SKO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SKO NORD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46 335 873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18 042 798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33 458 688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OLE HAMRE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16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bjorn.ole.hamre@eurosko.no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NORD AS</a:t>
            </a:r>
          </a:p>
        </p:txBody>
      </p:sp>
    </p:spTree>
  </p:cSld>
  <p:clrMapOvr>
    <a:masterClrMapping xmlns:a="http://schemas.openxmlformats.org/drawingml/2006/main"/>
  </p:clrMapOvr>
</p:sld>
</file>