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cb56c2da3440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df02d377634dbb"/>
  </p:sldMasterIdLst>
  <p:sldIdLst>
    <p:sldId xmlns:r="http://schemas.openxmlformats.org/officeDocument/2006/relationships" id="256" r:id="Reea7665fc9ad4b31"/>
    <p:sldId xmlns:r="http://schemas.openxmlformats.org/officeDocument/2006/relationships" id="257" r:id="R1f4571488ceb4698"/>
    <p:sldId xmlns:r="http://schemas.openxmlformats.org/officeDocument/2006/relationships" id="258" r:id="R40f0150b350c4452"/>
    <p:sldId xmlns:r="http://schemas.openxmlformats.org/officeDocument/2006/relationships" id="259" r:id="R560eaf75d77149f9"/>
    <p:sldId xmlns:r="http://schemas.openxmlformats.org/officeDocument/2006/relationships" id="260" r:id="Rc9b5e2564489462f"/>
    <p:sldId xmlns:r="http://schemas.openxmlformats.org/officeDocument/2006/relationships" id="261" r:id="R17bf5cee45f2402e"/>
    <p:sldId xmlns:r="http://schemas.openxmlformats.org/officeDocument/2006/relationships" id="262" r:id="R780d181d24124a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df02d377634dbb" /><Relationship Type="http://schemas.openxmlformats.org/officeDocument/2006/relationships/slide" Target="/ppt/slides/slide1.xml" Id="Reea7665fc9ad4b31" /><Relationship Type="http://schemas.openxmlformats.org/officeDocument/2006/relationships/slide" Target="/ppt/slides/slide2.xml" Id="R1f4571488ceb4698" /><Relationship Type="http://schemas.openxmlformats.org/officeDocument/2006/relationships/slide" Target="/ppt/slides/slide3.xml" Id="R40f0150b350c4452" /><Relationship Type="http://schemas.openxmlformats.org/officeDocument/2006/relationships/slide" Target="/ppt/slides/slide4.xml" Id="R560eaf75d77149f9" /><Relationship Type="http://schemas.openxmlformats.org/officeDocument/2006/relationships/slide" Target="/ppt/slides/slide5.xml" Id="Rc9b5e2564489462f" /><Relationship Type="http://schemas.openxmlformats.org/officeDocument/2006/relationships/slide" Target="/ppt/slides/slide6.xml" Id="R17bf5cee45f2402e" /><Relationship Type="http://schemas.openxmlformats.org/officeDocument/2006/relationships/slide" Target="/ppt/slides/slide7.xml" Id="R780d181d24124a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2379e045f14d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8b890e4724f4c" /><Relationship Type="http://schemas.openxmlformats.org/officeDocument/2006/relationships/theme" Target="/ppt/slideMasters/theme/theme1.xml" Id="R9c57b0334ead4e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48b890e4724f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634d1d7524b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f327374394b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8f50955644c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ac14304c942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a943cbf214e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d350556ba48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04019e14d4c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AVEN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2 185 000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336 957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382 943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1 592 673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1 998 624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AVEN KÅRE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Verven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992 121 696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REVISJON AS</a:t>
            </a:r>
          </a:p>
        </p:txBody>
      </p:sp>
    </p:spTree>
  </p:cSld>
  <p:clrMapOvr>
    <a:masterClrMapping xmlns:a="http://schemas.openxmlformats.org/drawingml/2006/main"/>
  </p:clrMapOvr>
</p:sld>
</file>