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bf263caaca4d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42289e8e0241fc"/>
  </p:sldMasterIdLst>
  <p:sldIdLst>
    <p:sldId xmlns:r="http://schemas.openxmlformats.org/officeDocument/2006/relationships" id="256" r:id="R395fe686433649ea"/>
    <p:sldId xmlns:r="http://schemas.openxmlformats.org/officeDocument/2006/relationships" id="257" r:id="R31396cff5cf14584"/>
    <p:sldId xmlns:r="http://schemas.openxmlformats.org/officeDocument/2006/relationships" id="258" r:id="Re82db5913f464dd9"/>
    <p:sldId xmlns:r="http://schemas.openxmlformats.org/officeDocument/2006/relationships" id="259" r:id="Rd0a064e602c7467b"/>
    <p:sldId xmlns:r="http://schemas.openxmlformats.org/officeDocument/2006/relationships" id="260" r:id="R9e8ec50b6f5140fc"/>
    <p:sldId xmlns:r="http://schemas.openxmlformats.org/officeDocument/2006/relationships" id="261" r:id="Rf7e5d3a1d70b4a63"/>
    <p:sldId xmlns:r="http://schemas.openxmlformats.org/officeDocument/2006/relationships" id="262" r:id="Rfc3b125cfa454d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42289e8e0241fc" /><Relationship Type="http://schemas.openxmlformats.org/officeDocument/2006/relationships/slide" Target="/ppt/slides/slide1.xml" Id="R395fe686433649ea" /><Relationship Type="http://schemas.openxmlformats.org/officeDocument/2006/relationships/slide" Target="/ppt/slides/slide2.xml" Id="R31396cff5cf14584" /><Relationship Type="http://schemas.openxmlformats.org/officeDocument/2006/relationships/slide" Target="/ppt/slides/slide3.xml" Id="Re82db5913f464dd9" /><Relationship Type="http://schemas.openxmlformats.org/officeDocument/2006/relationships/slide" Target="/ppt/slides/slide4.xml" Id="Rd0a064e602c7467b" /><Relationship Type="http://schemas.openxmlformats.org/officeDocument/2006/relationships/slide" Target="/ppt/slides/slide5.xml" Id="R9e8ec50b6f5140fc" /><Relationship Type="http://schemas.openxmlformats.org/officeDocument/2006/relationships/slide" Target="/ppt/slides/slide6.xml" Id="Rf7e5d3a1d70b4a63" /><Relationship Type="http://schemas.openxmlformats.org/officeDocument/2006/relationships/slide" Target="/ppt/slides/slide7.xml" Id="Rfc3b125cfa454d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00d27dab445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91b730c684321" /><Relationship Type="http://schemas.openxmlformats.org/officeDocument/2006/relationships/theme" Target="/ppt/slideMasters/theme/theme1.xml" Id="Rf524a88a093f49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091b730c6843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338695b2741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c64397c7948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9713209254c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6973a8f3046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bedf604a44c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fc53e4fea45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b7fe0b4b04f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CAPAX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2 406 844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1 319 117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1 620 386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4 090 621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 VEKST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EGGEBØ ODDVIN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Torvmyrveien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992 121 777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