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978542651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c72349e084b39"/>
  </p:sldMasterIdLst>
  <p:sldIdLst>
    <p:sldId xmlns:r="http://schemas.openxmlformats.org/officeDocument/2006/relationships" id="256" r:id="R335d2e2a83bd4fc6"/>
    <p:sldId xmlns:r="http://schemas.openxmlformats.org/officeDocument/2006/relationships" id="257" r:id="R8aa66235fa494866"/>
    <p:sldId xmlns:r="http://schemas.openxmlformats.org/officeDocument/2006/relationships" id="258" r:id="Rb0139a803daf4401"/>
    <p:sldId xmlns:r="http://schemas.openxmlformats.org/officeDocument/2006/relationships" id="259" r:id="R81d4a8d3eed648bc"/>
    <p:sldId xmlns:r="http://schemas.openxmlformats.org/officeDocument/2006/relationships" id="260" r:id="R1441c46a90ed4e40"/>
    <p:sldId xmlns:r="http://schemas.openxmlformats.org/officeDocument/2006/relationships" id="261" r:id="Rce73c45113c7400d"/>
    <p:sldId xmlns:r="http://schemas.openxmlformats.org/officeDocument/2006/relationships" id="262" r:id="R4514fa565de9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c72349e084b39" /><Relationship Type="http://schemas.openxmlformats.org/officeDocument/2006/relationships/slide" Target="/ppt/slides/slide1.xml" Id="R335d2e2a83bd4fc6" /><Relationship Type="http://schemas.openxmlformats.org/officeDocument/2006/relationships/slide" Target="/ppt/slides/slide2.xml" Id="R8aa66235fa494866" /><Relationship Type="http://schemas.openxmlformats.org/officeDocument/2006/relationships/slide" Target="/ppt/slides/slide3.xml" Id="Rb0139a803daf4401" /><Relationship Type="http://schemas.openxmlformats.org/officeDocument/2006/relationships/slide" Target="/ppt/slides/slide4.xml" Id="R81d4a8d3eed648bc" /><Relationship Type="http://schemas.openxmlformats.org/officeDocument/2006/relationships/slide" Target="/ppt/slides/slide5.xml" Id="R1441c46a90ed4e40" /><Relationship Type="http://schemas.openxmlformats.org/officeDocument/2006/relationships/slide" Target="/ppt/slides/slide6.xml" Id="Rce73c45113c7400d" /><Relationship Type="http://schemas.openxmlformats.org/officeDocument/2006/relationships/slide" Target="/ppt/slides/slide7.xml" Id="R4514fa565de9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6f6ea3d61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7afa618f5403e" /><Relationship Type="http://schemas.openxmlformats.org/officeDocument/2006/relationships/theme" Target="/ppt/slideMasters/theme/theme1.xml" Id="Ra73c4781e148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7afa618f5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8535a460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063c74af4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b3219faa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a591aa76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9d057521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46cbabde3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e2a332c7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MÅLTROST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MELLINGEN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jarle.mellingen@jamell.no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