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ee99a52c7974e3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6a552c487244f55"/>
  </p:sldMasterIdLst>
  <p:sldIdLst>
    <p:sldId xmlns:r="http://schemas.openxmlformats.org/officeDocument/2006/relationships" id="256" r:id="R215b8504536b46d9"/>
    <p:sldId xmlns:r="http://schemas.openxmlformats.org/officeDocument/2006/relationships" id="257" r:id="R3ded1c26cdba457a"/>
    <p:sldId xmlns:r="http://schemas.openxmlformats.org/officeDocument/2006/relationships" id="258" r:id="R7831e42bd372434f"/>
    <p:sldId xmlns:r="http://schemas.openxmlformats.org/officeDocument/2006/relationships" id="259" r:id="Ree740aaf810541e7"/>
    <p:sldId xmlns:r="http://schemas.openxmlformats.org/officeDocument/2006/relationships" id="260" r:id="R9af40640322d4743"/>
    <p:sldId xmlns:r="http://schemas.openxmlformats.org/officeDocument/2006/relationships" id="261" r:id="R1fa68948145d4945"/>
    <p:sldId xmlns:r="http://schemas.openxmlformats.org/officeDocument/2006/relationships" id="262" r:id="Rf9745e54bf0a45a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a552c487244f55" /><Relationship Type="http://schemas.openxmlformats.org/officeDocument/2006/relationships/slide" Target="/ppt/slides/slide1.xml" Id="R215b8504536b46d9" /><Relationship Type="http://schemas.openxmlformats.org/officeDocument/2006/relationships/slide" Target="/ppt/slides/slide2.xml" Id="R3ded1c26cdba457a" /><Relationship Type="http://schemas.openxmlformats.org/officeDocument/2006/relationships/slide" Target="/ppt/slides/slide3.xml" Id="R7831e42bd372434f" /><Relationship Type="http://schemas.openxmlformats.org/officeDocument/2006/relationships/slide" Target="/ppt/slides/slide4.xml" Id="Ree740aaf810541e7" /><Relationship Type="http://schemas.openxmlformats.org/officeDocument/2006/relationships/slide" Target="/ppt/slides/slide5.xml" Id="R9af40640322d4743" /><Relationship Type="http://schemas.openxmlformats.org/officeDocument/2006/relationships/slide" Target="/ppt/slides/slide6.xml" Id="R1fa68948145d4945" /><Relationship Type="http://schemas.openxmlformats.org/officeDocument/2006/relationships/slide" Target="/ppt/slides/slide7.xml" Id="Rf9745e54bf0a45a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2559a0a8c14fd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87c139b78c42bd" /><Relationship Type="http://schemas.openxmlformats.org/officeDocument/2006/relationships/theme" Target="/ppt/slideMasters/theme/theme1.xml" Id="R8ad165e62af442e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c87c139b78c42b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9eb4a69f494f3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be22d2cafe4f2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cb9eecd24648a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9bafc65d8f48c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bd229c3eb049d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ee25dacb50401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3289091f96497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MÅLTROST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MÅLTROST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MÅLTROST INVEST AS ble etablert [år] og holder til i Molde.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MÅLTROST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MÅLTROST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MÅLTROST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−8 461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2 041 173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16 744 033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19 296 275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MÅLTROST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MELLINGEN JARLE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MÅLTROST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Måltrostvegen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6425 Molde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jarle.mellingen@jamell.no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992 121 971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MÅLTROST INVEST AS</a:t>
            </a:r>
          </a:p>
        </p:txBody>
      </p:sp>
    </p:spTree>
  </p:cSld>
  <p:clrMapOvr>
    <a:masterClrMapping xmlns:a="http://schemas.openxmlformats.org/drawingml/2006/main"/>
  </p:clrMapOvr>
</p:sld>
</file>