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121e30005e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cb5d9e93e14273"/>
  </p:sldMasterIdLst>
  <p:sldIdLst>
    <p:sldId xmlns:r="http://schemas.openxmlformats.org/officeDocument/2006/relationships" id="256" r:id="Re2af7c20116445c2"/>
    <p:sldId xmlns:r="http://schemas.openxmlformats.org/officeDocument/2006/relationships" id="257" r:id="R8a73848890974108"/>
    <p:sldId xmlns:r="http://schemas.openxmlformats.org/officeDocument/2006/relationships" id="258" r:id="R9d1ef6a23dc24de7"/>
    <p:sldId xmlns:r="http://schemas.openxmlformats.org/officeDocument/2006/relationships" id="259" r:id="Re35c62f8b1e442c6"/>
    <p:sldId xmlns:r="http://schemas.openxmlformats.org/officeDocument/2006/relationships" id="260" r:id="R6c493d89179f4756"/>
    <p:sldId xmlns:r="http://schemas.openxmlformats.org/officeDocument/2006/relationships" id="261" r:id="Rd7acbcbb2aa14004"/>
    <p:sldId xmlns:r="http://schemas.openxmlformats.org/officeDocument/2006/relationships" id="262" r:id="R41bfc042819745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b5d9e93e14273" /><Relationship Type="http://schemas.openxmlformats.org/officeDocument/2006/relationships/slide" Target="/ppt/slides/slide1.xml" Id="Re2af7c20116445c2" /><Relationship Type="http://schemas.openxmlformats.org/officeDocument/2006/relationships/slide" Target="/ppt/slides/slide2.xml" Id="R8a73848890974108" /><Relationship Type="http://schemas.openxmlformats.org/officeDocument/2006/relationships/slide" Target="/ppt/slides/slide3.xml" Id="R9d1ef6a23dc24de7" /><Relationship Type="http://schemas.openxmlformats.org/officeDocument/2006/relationships/slide" Target="/ppt/slides/slide4.xml" Id="Re35c62f8b1e442c6" /><Relationship Type="http://schemas.openxmlformats.org/officeDocument/2006/relationships/slide" Target="/ppt/slides/slide5.xml" Id="R6c493d89179f4756" /><Relationship Type="http://schemas.openxmlformats.org/officeDocument/2006/relationships/slide" Target="/ppt/slides/slide6.xml" Id="Rd7acbcbb2aa14004" /><Relationship Type="http://schemas.openxmlformats.org/officeDocument/2006/relationships/slide" Target="/ppt/slides/slide7.xml" Id="R41bfc042819745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9eea6cc8443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5b66504364a64" /><Relationship Type="http://schemas.openxmlformats.org/officeDocument/2006/relationships/theme" Target="/ppt/slideMasters/theme/theme1.xml" Id="R96294526fec1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a5b66504364a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d495ef4524d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c801a1662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da32cb6e6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d40c108c8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b3f8b6e7c4b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39dcf064c41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918d9f2df4a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HA-MS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HA-MS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11 666 240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11 716 836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STEIN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 Inge Eriksen, Tunvollveien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992 122 447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HA-MS AS</a:t>
            </a:r>
          </a:p>
        </p:txBody>
      </p:sp>
    </p:spTree>
  </p:cSld>
  <p:clrMapOvr>
    <a:masterClrMapping xmlns:a="http://schemas.openxmlformats.org/drawingml/2006/main"/>
  </p:clrMapOvr>
</p:sld>
</file>