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da89d7c51345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5d57f30fb4c20"/>
  </p:sldMasterIdLst>
  <p:sldIdLst>
    <p:sldId xmlns:r="http://schemas.openxmlformats.org/officeDocument/2006/relationships" id="256" r:id="R4a2590af08384bfc"/>
    <p:sldId xmlns:r="http://schemas.openxmlformats.org/officeDocument/2006/relationships" id="257" r:id="R1a20bdca39794845"/>
    <p:sldId xmlns:r="http://schemas.openxmlformats.org/officeDocument/2006/relationships" id="258" r:id="R00691027e4644ae4"/>
    <p:sldId xmlns:r="http://schemas.openxmlformats.org/officeDocument/2006/relationships" id="259" r:id="Rcfd66d41a87c4719"/>
    <p:sldId xmlns:r="http://schemas.openxmlformats.org/officeDocument/2006/relationships" id="260" r:id="R5f301b4750694a54"/>
    <p:sldId xmlns:r="http://schemas.openxmlformats.org/officeDocument/2006/relationships" id="261" r:id="R52684e4844ef4b6b"/>
    <p:sldId xmlns:r="http://schemas.openxmlformats.org/officeDocument/2006/relationships" id="262" r:id="R6ac7eea8d009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5d57f30fb4c20" /><Relationship Type="http://schemas.openxmlformats.org/officeDocument/2006/relationships/slide" Target="/ppt/slides/slide1.xml" Id="R4a2590af08384bfc" /><Relationship Type="http://schemas.openxmlformats.org/officeDocument/2006/relationships/slide" Target="/ppt/slides/slide2.xml" Id="R1a20bdca39794845" /><Relationship Type="http://schemas.openxmlformats.org/officeDocument/2006/relationships/slide" Target="/ppt/slides/slide3.xml" Id="R00691027e4644ae4" /><Relationship Type="http://schemas.openxmlformats.org/officeDocument/2006/relationships/slide" Target="/ppt/slides/slide4.xml" Id="Rcfd66d41a87c4719" /><Relationship Type="http://schemas.openxmlformats.org/officeDocument/2006/relationships/slide" Target="/ppt/slides/slide5.xml" Id="R5f301b4750694a54" /><Relationship Type="http://schemas.openxmlformats.org/officeDocument/2006/relationships/slide" Target="/ppt/slides/slide6.xml" Id="R52684e4844ef4b6b" /><Relationship Type="http://schemas.openxmlformats.org/officeDocument/2006/relationships/slide" Target="/ppt/slides/slide7.xml" Id="R6ac7eea8d009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099ff14864b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d57c0f7f4d5c" /><Relationship Type="http://schemas.openxmlformats.org/officeDocument/2006/relationships/theme" Target="/ppt/slideMasters/theme/theme1.xml" Id="Rf8212cf7312943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1d57c0f7f4d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ee70e7944b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f317c9bd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c788ded749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9625aa45b42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1e2a8c0b94a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a6f6eeb34e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7a657acc041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ELTOMA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2 026 048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2 177 289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MARI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TORSTEIN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LAUVRAK ELISABETH IREN 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992 125 705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ELTOMA AS</a:t>
            </a:r>
          </a:p>
        </p:txBody>
      </p:sp>
    </p:spTree>
  </p:cSld>
  <p:clrMapOvr>
    <a:masterClrMapping xmlns:a="http://schemas.openxmlformats.org/drawingml/2006/main"/>
  </p:clrMapOvr>
</p:sld>
</file>