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64b22883e4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b5ed82b8e460c"/>
  </p:sldMasterIdLst>
  <p:sldIdLst>
    <p:sldId xmlns:r="http://schemas.openxmlformats.org/officeDocument/2006/relationships" id="256" r:id="R79b4b818dc62483a"/>
    <p:sldId xmlns:r="http://schemas.openxmlformats.org/officeDocument/2006/relationships" id="257" r:id="R7c45fc6834594462"/>
    <p:sldId xmlns:r="http://schemas.openxmlformats.org/officeDocument/2006/relationships" id="258" r:id="R412f45571f7641af"/>
    <p:sldId xmlns:r="http://schemas.openxmlformats.org/officeDocument/2006/relationships" id="259" r:id="R42fb695b99bc42c2"/>
    <p:sldId xmlns:r="http://schemas.openxmlformats.org/officeDocument/2006/relationships" id="260" r:id="R2870d63347b447c6"/>
    <p:sldId xmlns:r="http://schemas.openxmlformats.org/officeDocument/2006/relationships" id="261" r:id="R7c2d63b5ff814ca1"/>
    <p:sldId xmlns:r="http://schemas.openxmlformats.org/officeDocument/2006/relationships" id="262" r:id="R62a46d151ce04c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b5ed82b8e460c" /><Relationship Type="http://schemas.openxmlformats.org/officeDocument/2006/relationships/slide" Target="/ppt/slides/slide1.xml" Id="R79b4b818dc62483a" /><Relationship Type="http://schemas.openxmlformats.org/officeDocument/2006/relationships/slide" Target="/ppt/slides/slide2.xml" Id="R7c45fc6834594462" /><Relationship Type="http://schemas.openxmlformats.org/officeDocument/2006/relationships/slide" Target="/ppt/slides/slide3.xml" Id="R412f45571f7641af" /><Relationship Type="http://schemas.openxmlformats.org/officeDocument/2006/relationships/slide" Target="/ppt/slides/slide4.xml" Id="R42fb695b99bc42c2" /><Relationship Type="http://schemas.openxmlformats.org/officeDocument/2006/relationships/slide" Target="/ppt/slides/slide5.xml" Id="R2870d63347b447c6" /><Relationship Type="http://schemas.openxmlformats.org/officeDocument/2006/relationships/slide" Target="/ppt/slides/slide6.xml" Id="R7c2d63b5ff814ca1" /><Relationship Type="http://schemas.openxmlformats.org/officeDocument/2006/relationships/slide" Target="/ppt/slides/slide7.xml" Id="R62a46d151ce04c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65a15d07243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66f0c13c84c6d" /><Relationship Type="http://schemas.openxmlformats.org/officeDocument/2006/relationships/theme" Target="/ppt/slideMasters/theme/theme1.xml" Id="R24f3b038792e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66f0c13c84c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a9342708e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44bc05e2f42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d8c6fcac8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d34f3ddff44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a18a6da0a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9b3f45cc741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b400d286f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BANDED PEAK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BANDED PEAK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BANDED PEAK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BANDED PEAK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BANDED PEAK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BANDED PEAK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5 271 397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33 741 095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33 745 146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BANDED PEAK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BAKØY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BANDED PEAK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992 136 863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BANDED PEAK AS</a:t>
            </a:r>
          </a:p>
        </p:txBody>
      </p:sp>
    </p:spTree>
  </p:cSld>
  <p:clrMapOvr>
    <a:masterClrMapping xmlns:a="http://schemas.openxmlformats.org/drawingml/2006/main"/>
  </p:clrMapOvr>
</p:sld>
</file>